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9/2/2009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9/2/2009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9/2/2009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9/2/2009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9/2/2009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9/2/2009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9/2/2009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9/2/2009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9/2/2009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9/2/2009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DA5-181F-4465-99B4-8FE89B7C20FF}" type="datetimeFigureOut">
              <a:rPr lang="en-US" smtClean="0"/>
              <a:pPr/>
              <a:t>9/2/2009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DDA5-181F-4465-99B4-8FE89B7C20FF}" type="datetimeFigureOut">
              <a:rPr lang="en-US" smtClean="0"/>
              <a:pPr/>
              <a:t>9/2/2009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7C4AB-62A6-4F76-BA29-A33148854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600200" y="190500"/>
            <a:ext cx="419231" cy="419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209800" y="190500"/>
            <a:ext cx="419231" cy="419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2857500" y="190500"/>
            <a:ext cx="419231" cy="419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505200" y="190500"/>
            <a:ext cx="419231" cy="419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3" name="Straight Arrow Connector 22"/>
          <p:cNvCxnSpPr>
            <a:cxnSpLocks noChangeAspect="1"/>
          </p:cNvCxnSpPr>
          <p:nvPr/>
        </p:nvCxnSpPr>
        <p:spPr>
          <a:xfrm rot="5400000">
            <a:off x="1423504" y="5715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3048000" y="762000"/>
            <a:ext cx="419231" cy="419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3695700" y="762000"/>
            <a:ext cx="419231" cy="419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4267200" y="762000"/>
            <a:ext cx="419231" cy="419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3886200" y="1333500"/>
            <a:ext cx="419231" cy="419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4305169" y="2552700"/>
            <a:ext cx="419231" cy="419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3848100" y="3048000"/>
            <a:ext cx="419231" cy="419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3467100" y="3581269"/>
            <a:ext cx="419231" cy="419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2628900" y="5715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79" name="Straight Arrow Connector 78"/>
          <p:cNvCxnSpPr>
            <a:cxnSpLocks noChangeAspect="1"/>
          </p:cNvCxnSpPr>
          <p:nvPr/>
        </p:nvCxnSpPr>
        <p:spPr>
          <a:xfrm rot="5400000">
            <a:off x="2095500" y="6096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 noChangeAspect="1"/>
          </p:cNvCxnSpPr>
          <p:nvPr/>
        </p:nvCxnSpPr>
        <p:spPr>
          <a:xfrm rot="5400000">
            <a:off x="2705100" y="5715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 noChangeAspect="1"/>
          </p:cNvCxnSpPr>
          <p:nvPr/>
        </p:nvCxnSpPr>
        <p:spPr>
          <a:xfrm rot="5400000">
            <a:off x="3352800" y="5715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 noChangeAspect="1"/>
          </p:cNvCxnSpPr>
          <p:nvPr/>
        </p:nvCxnSpPr>
        <p:spPr>
          <a:xfrm rot="5400000">
            <a:off x="2857500" y="11049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cxnSpLocks noChangeAspect="1"/>
          </p:cNvCxnSpPr>
          <p:nvPr/>
        </p:nvCxnSpPr>
        <p:spPr>
          <a:xfrm rot="5400000">
            <a:off x="3505200" y="11430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 noChangeAspect="1"/>
          </p:cNvCxnSpPr>
          <p:nvPr/>
        </p:nvCxnSpPr>
        <p:spPr>
          <a:xfrm rot="5400000">
            <a:off x="3733800" y="17145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 noChangeAspect="1"/>
          </p:cNvCxnSpPr>
          <p:nvPr/>
        </p:nvCxnSpPr>
        <p:spPr>
          <a:xfrm rot="5400000">
            <a:off x="3162300" y="55626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" idx="6"/>
            <a:endCxn id="5" idx="2"/>
          </p:cNvCxnSpPr>
          <p:nvPr/>
        </p:nvCxnSpPr>
        <p:spPr>
          <a:xfrm>
            <a:off x="2019431" y="400116"/>
            <a:ext cx="1903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" idx="6"/>
            <a:endCxn id="13" idx="2"/>
          </p:cNvCxnSpPr>
          <p:nvPr/>
        </p:nvCxnSpPr>
        <p:spPr>
          <a:xfrm>
            <a:off x="2629031" y="400116"/>
            <a:ext cx="2284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3" idx="6"/>
            <a:endCxn id="15" idx="2"/>
          </p:cNvCxnSpPr>
          <p:nvPr/>
        </p:nvCxnSpPr>
        <p:spPr>
          <a:xfrm>
            <a:off x="3276731" y="400116"/>
            <a:ext cx="2284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5" idx="6"/>
            <a:endCxn id="43" idx="2"/>
          </p:cNvCxnSpPr>
          <p:nvPr/>
        </p:nvCxnSpPr>
        <p:spPr>
          <a:xfrm>
            <a:off x="3467231" y="971616"/>
            <a:ext cx="2284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43" idx="6"/>
            <a:endCxn id="44" idx="2"/>
          </p:cNvCxnSpPr>
          <p:nvPr/>
        </p:nvCxnSpPr>
        <p:spPr>
          <a:xfrm>
            <a:off x="4114931" y="971616"/>
            <a:ext cx="1522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 noChangeAspect="1"/>
          </p:cNvCxnSpPr>
          <p:nvPr/>
        </p:nvCxnSpPr>
        <p:spPr>
          <a:xfrm rot="5400000">
            <a:off x="4229100" y="11811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724400" y="952500"/>
            <a:ext cx="1903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>
            <a:spLocks noChangeAspect="1"/>
          </p:cNvSpPr>
          <p:nvPr/>
        </p:nvSpPr>
        <p:spPr>
          <a:xfrm>
            <a:off x="3467100" y="1943100"/>
            <a:ext cx="419231" cy="419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4076700" y="1943100"/>
            <a:ext cx="419231" cy="419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4648200" y="1943100"/>
            <a:ext cx="419231" cy="419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7" name="Straight Arrow Connector 106"/>
          <p:cNvCxnSpPr>
            <a:cxnSpLocks noChangeAspect="1"/>
          </p:cNvCxnSpPr>
          <p:nvPr/>
        </p:nvCxnSpPr>
        <p:spPr>
          <a:xfrm rot="5400000">
            <a:off x="3276600" y="22860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 noChangeAspect="1"/>
          </p:cNvCxnSpPr>
          <p:nvPr/>
        </p:nvCxnSpPr>
        <p:spPr>
          <a:xfrm rot="5400000">
            <a:off x="3886200" y="23241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5" idx="6"/>
            <a:endCxn id="106" idx="2"/>
          </p:cNvCxnSpPr>
          <p:nvPr/>
        </p:nvCxnSpPr>
        <p:spPr>
          <a:xfrm>
            <a:off x="4495931" y="2152716"/>
            <a:ext cx="1522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cxnSpLocks noChangeAspect="1"/>
          </p:cNvCxnSpPr>
          <p:nvPr/>
        </p:nvCxnSpPr>
        <p:spPr>
          <a:xfrm rot="5400000">
            <a:off x="4610100" y="23622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105400" y="2133600"/>
            <a:ext cx="1903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4" idx="6"/>
            <a:endCxn id="105" idx="2"/>
          </p:cNvCxnSpPr>
          <p:nvPr/>
        </p:nvCxnSpPr>
        <p:spPr>
          <a:xfrm>
            <a:off x="3886331" y="2152716"/>
            <a:ext cx="1903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cxnSpLocks noChangeAspect="1"/>
          </p:cNvCxnSpPr>
          <p:nvPr/>
        </p:nvCxnSpPr>
        <p:spPr>
          <a:xfrm rot="5400000">
            <a:off x="3771900" y="33909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 noChangeAspect="1"/>
          </p:cNvCxnSpPr>
          <p:nvPr/>
        </p:nvCxnSpPr>
        <p:spPr>
          <a:xfrm rot="5400000">
            <a:off x="4191000" y="28575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>
            <a:spLocks noChangeAspect="1"/>
          </p:cNvSpPr>
          <p:nvPr/>
        </p:nvSpPr>
        <p:spPr>
          <a:xfrm>
            <a:off x="4305169" y="4152900"/>
            <a:ext cx="419231" cy="419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3848100" y="4648200"/>
            <a:ext cx="419231" cy="419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3352800" y="5181600"/>
            <a:ext cx="419231" cy="419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4076700" y="3543300"/>
            <a:ext cx="419231" cy="419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4648200" y="3543300"/>
            <a:ext cx="419231" cy="419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2" name="Straight Arrow Connector 121"/>
          <p:cNvCxnSpPr>
            <a:cxnSpLocks noChangeAspect="1"/>
          </p:cNvCxnSpPr>
          <p:nvPr/>
        </p:nvCxnSpPr>
        <p:spPr>
          <a:xfrm rot="5400000">
            <a:off x="3886200" y="39243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0" idx="6"/>
            <a:endCxn id="121" idx="2"/>
          </p:cNvCxnSpPr>
          <p:nvPr/>
        </p:nvCxnSpPr>
        <p:spPr>
          <a:xfrm>
            <a:off x="4495931" y="3752916"/>
            <a:ext cx="1522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cxnSpLocks noChangeAspect="1"/>
          </p:cNvCxnSpPr>
          <p:nvPr/>
        </p:nvCxnSpPr>
        <p:spPr>
          <a:xfrm rot="5400000">
            <a:off x="4610100" y="39624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5105400" y="3733800"/>
            <a:ext cx="1903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20" idx="2"/>
          </p:cNvCxnSpPr>
          <p:nvPr/>
        </p:nvCxnSpPr>
        <p:spPr>
          <a:xfrm>
            <a:off x="3886331" y="3752916"/>
            <a:ext cx="1903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cxnSpLocks noChangeAspect="1"/>
          </p:cNvCxnSpPr>
          <p:nvPr/>
        </p:nvCxnSpPr>
        <p:spPr>
          <a:xfrm rot="5400000">
            <a:off x="4191000" y="44577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cxnSpLocks noChangeAspect="1"/>
          </p:cNvCxnSpPr>
          <p:nvPr/>
        </p:nvCxnSpPr>
        <p:spPr>
          <a:xfrm rot="5400000">
            <a:off x="3695700" y="50292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276600" y="6019800"/>
            <a:ext cx="1903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>
            <a:spLocks noChangeAspect="1"/>
          </p:cNvSpPr>
          <p:nvPr/>
        </p:nvSpPr>
        <p:spPr>
          <a:xfrm>
            <a:off x="3467100" y="5753100"/>
            <a:ext cx="609600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131" name="Straight Arrow Connector 130"/>
          <p:cNvCxnSpPr>
            <a:cxnSpLocks noChangeAspect="1"/>
          </p:cNvCxnSpPr>
          <p:nvPr/>
        </p:nvCxnSpPr>
        <p:spPr>
          <a:xfrm rot="5400000">
            <a:off x="3276600" y="39624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076700" y="6057900"/>
            <a:ext cx="1903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 noChangeAspect="1"/>
          </p:cNvCxnSpPr>
          <p:nvPr/>
        </p:nvCxnSpPr>
        <p:spPr>
          <a:xfrm rot="5400000">
            <a:off x="3314700" y="62865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ktaneja</dc:creator>
  <cp:lastModifiedBy>ktaneja</cp:lastModifiedBy>
  <cp:revision>6</cp:revision>
  <dcterms:created xsi:type="dcterms:W3CDTF">2009-09-02T05:15:41Z</dcterms:created>
  <dcterms:modified xsi:type="dcterms:W3CDTF">2009-09-02T18:40:56Z</dcterms:modified>
</cp:coreProperties>
</file>