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A4AB-FE67-4545-BF42-A7A57FF9A4D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2555-19D5-42C5-9613-B36E482FB1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582341" y="1549177"/>
            <a:ext cx="2664296" cy="41764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순서도: 처리 4"/>
          <p:cNvSpPr/>
          <p:nvPr/>
        </p:nvSpPr>
        <p:spPr>
          <a:xfrm>
            <a:off x="4606677" y="1621185"/>
            <a:ext cx="2952328" cy="273630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9"/>
          <p:cNvSpPr/>
          <p:nvPr/>
        </p:nvSpPr>
        <p:spPr>
          <a:xfrm>
            <a:off x="5182741" y="2413273"/>
            <a:ext cx="1728192" cy="15841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Methods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Text Box 7"/>
          <p:cNvSpPr/>
          <p:nvPr/>
        </p:nvSpPr>
        <p:spPr>
          <a:xfrm>
            <a:off x="5038725" y="1693193"/>
            <a:ext cx="2232248" cy="28803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Application Code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18845" y="3853433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830813" y="3853433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Box 3"/>
          <p:cNvSpPr/>
          <p:nvPr/>
        </p:nvSpPr>
        <p:spPr>
          <a:xfrm>
            <a:off x="5146937" y="4789537"/>
            <a:ext cx="1763996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PDP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 Box 3"/>
          <p:cNvSpPr/>
          <p:nvPr/>
        </p:nvSpPr>
        <p:spPr>
          <a:xfrm>
            <a:off x="5542781" y="3421385"/>
            <a:ext cx="864096" cy="32156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B0F0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PEPs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02821" y="5293593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0853" y="5293593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AutoShape 9"/>
          <p:cNvSpPr/>
          <p:nvPr/>
        </p:nvSpPr>
        <p:spPr>
          <a:xfrm>
            <a:off x="5398765" y="5797649"/>
            <a:ext cx="1224136" cy="7920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lvl="0" algn="ctr"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Policy </a:t>
            </a:r>
            <a:r>
              <a:rPr lang="en-US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P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38325" y="1693193"/>
            <a:ext cx="2664296" cy="41764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순서도: 처리 15"/>
          <p:cNvSpPr/>
          <p:nvPr/>
        </p:nvSpPr>
        <p:spPr>
          <a:xfrm>
            <a:off x="1294309" y="1837209"/>
            <a:ext cx="2664296" cy="41764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타원 16"/>
          <p:cNvSpPr/>
          <p:nvPr/>
        </p:nvSpPr>
        <p:spPr>
          <a:xfrm>
            <a:off x="1438325" y="2629297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2662461" y="2629297"/>
            <a:ext cx="1061261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Context</a:t>
            </a:r>
            <a:endParaRPr lang="en-US" sz="1400" dirty="0"/>
          </a:p>
        </p:txBody>
      </p:sp>
      <p:sp>
        <p:nvSpPr>
          <p:cNvPr id="19" name="Text Box 7"/>
          <p:cNvSpPr/>
          <p:nvPr/>
        </p:nvSpPr>
        <p:spPr>
          <a:xfrm>
            <a:off x="1654349" y="1909217"/>
            <a:ext cx="1966504" cy="28803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noFill/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Test</a:t>
            </a:r>
            <a:r>
              <a:rPr lang="en-US" sz="2000" b="0" i="0" u="none" strike="noStrike" kern="1200" cap="none" spc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 Case </a:t>
            </a: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Code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590453" y="4213473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06477" y="3349377"/>
            <a:ext cx="144016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58405" y="3349377"/>
            <a:ext cx="152400" cy="22440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302421" y="3565401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2302421" y="4357489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타원 24"/>
          <p:cNvSpPr/>
          <p:nvPr/>
        </p:nvSpPr>
        <p:spPr>
          <a:xfrm>
            <a:off x="2302421" y="5077569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590453" y="4933553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90453" y="5653633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5400000">
            <a:off x="3922601" y="2881325"/>
            <a:ext cx="216024" cy="1872208"/>
            <a:chOff x="2230413" y="5381861"/>
            <a:chExt cx="864096" cy="919844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3094509" y="5437609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2230413" y="5381861"/>
              <a:ext cx="0" cy="864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4389" y="1549177"/>
            <a:ext cx="5544616" cy="3960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2598837" y="2692921"/>
            <a:ext cx="2151856" cy="2096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Security</a:t>
            </a:r>
          </a:p>
          <a:p>
            <a:pPr algn="ctr"/>
            <a:r>
              <a:rPr lang="en-US" sz="2400" dirty="0" smtClean="0"/>
              <a:t>Test Cases</a:t>
            </a:r>
            <a:endParaRPr 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4894709" y="2692921"/>
            <a:ext cx="2151856" cy="2096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Functional</a:t>
            </a:r>
          </a:p>
          <a:p>
            <a:pPr algn="ctr"/>
            <a:r>
              <a:rPr lang="en-US" sz="2400" dirty="0" smtClean="0"/>
              <a:t>Test Cases</a:t>
            </a:r>
            <a:endParaRPr lang="en-US" sz="2400" dirty="0"/>
          </a:p>
        </p:txBody>
      </p:sp>
      <p:sp>
        <p:nvSpPr>
          <p:cNvPr id="7" name="Text Box 3"/>
          <p:cNvSpPr/>
          <p:nvPr/>
        </p:nvSpPr>
        <p:spPr>
          <a:xfrm>
            <a:off x="3022501" y="2053233"/>
            <a:ext cx="3456384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noFill/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System Test Cases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/>
          <p:nvPr/>
        </p:nvSpPr>
        <p:spPr>
          <a:xfrm>
            <a:off x="-574766" y="187606"/>
            <a:ext cx="9575999" cy="125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Text Box 3"/>
          <p:cNvSpPr/>
          <p:nvPr/>
        </p:nvSpPr>
        <p:spPr>
          <a:xfrm>
            <a:off x="539552" y="404664"/>
            <a:ext cx="1763996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Policy P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Text Box 7"/>
          <p:cNvSpPr/>
          <p:nvPr/>
        </p:nvSpPr>
        <p:spPr>
          <a:xfrm>
            <a:off x="971600" y="1844824"/>
            <a:ext cx="6264696" cy="57606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Policy-based Software </a:t>
            </a:r>
            <a:r>
              <a:rPr lang="en-US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Application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7" name="AutoShape 9"/>
          <p:cNvSpPr/>
          <p:nvPr/>
        </p:nvSpPr>
        <p:spPr>
          <a:xfrm>
            <a:off x="971600" y="3140968"/>
            <a:ext cx="1584176" cy="15841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</a:t>
            </a:r>
          </a:p>
        </p:txBody>
      </p:sp>
      <p:sp>
        <p:nvSpPr>
          <p:cNvPr id="8" name="Text Box 3"/>
          <p:cNvSpPr/>
          <p:nvPr/>
        </p:nvSpPr>
        <p:spPr>
          <a:xfrm>
            <a:off x="5796136" y="404664"/>
            <a:ext cx="1763996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square" lIns="90004" tIns="44997" rIns="90004" bIns="44997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Policy P'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2843808" y="836712"/>
            <a:ext cx="2664296" cy="356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Policy Changes</a:t>
            </a:r>
          </a:p>
        </p:txBody>
      </p:sp>
      <p:sp>
        <p:nvSpPr>
          <p:cNvPr id="10" name="직선 연결선 12"/>
          <p:cNvSpPr/>
          <p:nvPr/>
        </p:nvSpPr>
        <p:spPr>
          <a:xfrm>
            <a:off x="-369565" y="4964807"/>
            <a:ext cx="91440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  <a:ds d="0" sp="0"/>
            </a:custDash>
          </a:ln>
        </p:spPr>
        <p:txBody>
          <a:bodyPr vert="horz" wrap="square" lIns="90004" tIns="44997" rIns="90004" bIns="4499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915816" y="4365104"/>
            <a:ext cx="3444205" cy="5038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Test Selection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059832" y="6741368"/>
            <a:ext cx="3960442" cy="5038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Test  Augmentation</a:t>
            </a:r>
          </a:p>
        </p:txBody>
      </p:sp>
      <p:sp>
        <p:nvSpPr>
          <p:cNvPr id="13" name="AutoShape 9"/>
          <p:cNvSpPr/>
          <p:nvPr/>
        </p:nvSpPr>
        <p:spPr>
          <a:xfrm>
            <a:off x="5940152" y="3199001"/>
            <a:ext cx="1080119" cy="1310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4" name="AutoShape 9"/>
          <p:cNvSpPr/>
          <p:nvPr/>
        </p:nvSpPr>
        <p:spPr>
          <a:xfrm>
            <a:off x="6876256" y="5157192"/>
            <a:ext cx="1262683" cy="11917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T''</a:t>
            </a:r>
          </a:p>
        </p:txBody>
      </p:sp>
      <p:sp>
        <p:nvSpPr>
          <p:cNvPr id="15" name="AutoShape 9"/>
          <p:cNvSpPr/>
          <p:nvPr/>
        </p:nvSpPr>
        <p:spPr>
          <a:xfrm>
            <a:off x="1187624" y="3501008"/>
            <a:ext cx="685800" cy="685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E6E6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6" name="AutoShape 9"/>
          <p:cNvSpPr/>
          <p:nvPr/>
        </p:nvSpPr>
        <p:spPr>
          <a:xfrm>
            <a:off x="4788024" y="5229200"/>
            <a:ext cx="1293515" cy="12133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600"/>
              <a:gd name="f8" fmla="val 1500"/>
              <a:gd name="f9" fmla="val 1800"/>
              <a:gd name="f10" fmla="val 3000"/>
              <a:gd name="f11" fmla="val 14409"/>
              <a:gd name="f12" fmla="val 20100"/>
              <a:gd name="f13" fmla="val 16209"/>
              <a:gd name="f14" fmla="val 18600"/>
              <a:gd name="f15" fmla="val 18009"/>
              <a:gd name="f16" fmla="val 11610"/>
              <a:gd name="f17" fmla="val 17893"/>
              <a:gd name="f18" fmla="val 11472"/>
              <a:gd name="f19" fmla="val 20839"/>
              <a:gd name="f20" fmla="val 4833"/>
              <a:gd name="f21" fmla="val 21528"/>
              <a:gd name="f22" fmla="val 2450"/>
              <a:gd name="f23" fmla="val 21113"/>
              <a:gd name="f24" fmla="val 1591"/>
              <a:gd name="f25" fmla="val 20781"/>
              <a:gd name="f26" fmla="val 20300"/>
              <a:gd name="f27" fmla="+- 0 0 0"/>
              <a:gd name="f28" fmla="*/ f3 1 21600"/>
              <a:gd name="f29" fmla="*/ f4 1 21600"/>
              <a:gd name="f30" fmla="val f5"/>
              <a:gd name="f31" fmla="val f6"/>
              <a:gd name="f32" fmla="*/ f27 f0 1"/>
              <a:gd name="f33" fmla="+- f31 0 f30"/>
              <a:gd name="f34" fmla="*/ f32 1 f2"/>
              <a:gd name="f35" fmla="*/ f33 1 21600"/>
              <a:gd name="f36" fmla="+- f34 0 f1"/>
              <a:gd name="f37" fmla="*/ 0 f35 1"/>
              <a:gd name="f38" fmla="*/ 18600 f35 1"/>
              <a:gd name="f39" fmla="*/ 18009 f35 1"/>
              <a:gd name="f40" fmla="*/ 3600 f35 1"/>
              <a:gd name="f41" fmla="*/ 10800 f35 1"/>
              <a:gd name="f42" fmla="*/ 19890 f35 1"/>
              <a:gd name="f43" fmla="*/ 21600 f35 1"/>
              <a:gd name="f44" fmla="*/ f41 1 f35"/>
              <a:gd name="f45" fmla="*/ f37 1 f35"/>
              <a:gd name="f46" fmla="*/ f42 1 f35"/>
              <a:gd name="f47" fmla="*/ f43 1 f35"/>
              <a:gd name="f48" fmla="*/ f38 1 f35"/>
              <a:gd name="f49" fmla="*/ f40 1 f35"/>
              <a:gd name="f50" fmla="*/ f39 1 f35"/>
              <a:gd name="f51" fmla="*/ f45 f28 1"/>
              <a:gd name="f52" fmla="*/ f48 f28 1"/>
              <a:gd name="f53" fmla="*/ f50 f29 1"/>
              <a:gd name="f54" fmla="*/ f49 f29 1"/>
              <a:gd name="f55" fmla="*/ f44 f28 1"/>
              <a:gd name="f56" fmla="*/ f45 f29 1"/>
              <a:gd name="f57" fmla="*/ f44 f29 1"/>
              <a:gd name="f58" fmla="*/ f46 f29 1"/>
              <a:gd name="f59" fmla="*/ f47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5" y="f56"/>
              </a:cxn>
              <a:cxn ang="f36">
                <a:pos x="f51" y="f57"/>
              </a:cxn>
              <a:cxn ang="f36">
                <a:pos x="f55" y="f58"/>
              </a:cxn>
              <a:cxn ang="f36">
                <a:pos x="f59" y="f57"/>
              </a:cxn>
            </a:cxnLst>
            <a:rect l="f51" t="f54" r="f52" b="f53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5"/>
                </a:lnTo>
                <a:lnTo>
                  <a:pt x="f6" y="f5"/>
                </a:lnTo>
                <a:lnTo>
                  <a:pt x="f6" y="f11"/>
                </a:lnTo>
                <a:lnTo>
                  <a:pt x="f12" y="f11"/>
                </a:lnTo>
                <a:lnTo>
                  <a:pt x="f12" y="f13"/>
                </a:lnTo>
                <a:lnTo>
                  <a:pt x="f14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5" y="f26"/>
                </a:cubicBezTo>
                <a:close/>
              </a:path>
              <a:path w="21600" h="21600" fill="none">
                <a:moveTo>
                  <a:pt x="f8" y="f7"/>
                </a:moveTo>
                <a:lnTo>
                  <a:pt x="f14" y="f7"/>
                </a:lnTo>
                <a:lnTo>
                  <a:pt x="f14" y="f13"/>
                </a:lnTo>
              </a:path>
              <a:path w="21600" h="21600" fill="none">
                <a:moveTo>
                  <a:pt x="f10" y="f9"/>
                </a:moveTo>
                <a:lnTo>
                  <a:pt x="f12" y="f9"/>
                </a:lnTo>
                <a:lnTo>
                  <a:pt x="f12" y="f11"/>
                </a:lnTo>
              </a:path>
            </a:pathLst>
          </a:custGeom>
          <a:solidFill>
            <a:srgbClr val="99CCFF"/>
          </a:solidFill>
          <a:ln w="9363">
            <a:solidFill>
              <a:srgbClr val="000000"/>
            </a:solidFill>
            <a:prstDash val="solid"/>
            <a:round/>
          </a:ln>
        </p:spPr>
        <p:txBody>
          <a:bodyPr vert="horz" wrap="none" lIns="90004" tIns="44997" rIns="90004" bIns="44997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T'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6300192" y="5589239"/>
            <a:ext cx="457200" cy="5038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Lohit Hindi" pitchFamily="2"/>
              </a:rPr>
              <a:t>+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07704" y="249289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691680" y="2492896"/>
            <a:ext cx="0" cy="56768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88224" y="249289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72200" y="2492896"/>
            <a:ext cx="0" cy="56768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71800" y="620688"/>
            <a:ext cx="2592288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732240" y="105273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516216" y="1052736"/>
            <a:ext cx="0" cy="56768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9672" y="105273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403648" y="1052736"/>
            <a:ext cx="0" cy="56768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763688" y="3789040"/>
            <a:ext cx="1368152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32040" y="3789040"/>
            <a:ext cx="1008112" cy="6987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3347864" y="3501008"/>
            <a:ext cx="1512168" cy="7200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JeeHyun</dc:creator>
  <cp:lastModifiedBy>JeeHyun</cp:lastModifiedBy>
  <cp:revision>1</cp:revision>
  <dcterms:created xsi:type="dcterms:W3CDTF">2011-12-08T04:15:37Z</dcterms:created>
  <dcterms:modified xsi:type="dcterms:W3CDTF">2011-12-08T04:17:11Z</dcterms:modified>
</cp:coreProperties>
</file>