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7502-8D19-CD4E-815A-7F22A2FDA1D2}" type="datetimeFigureOut">
              <a:rPr kumimoji="1" lang="zh-CN" altLang="en-US" smtClean="0"/>
              <a:t>2018/1/10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3E1E-CC36-7446-B875-15316CE9FE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9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7502-8D19-CD4E-815A-7F22A2FDA1D2}" type="datetimeFigureOut">
              <a:rPr kumimoji="1" lang="zh-CN" altLang="en-US" smtClean="0"/>
              <a:t>2018/1/10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3E1E-CC36-7446-B875-15316CE9FE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43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7502-8D19-CD4E-815A-7F22A2FDA1D2}" type="datetimeFigureOut">
              <a:rPr kumimoji="1" lang="zh-CN" altLang="en-US" smtClean="0"/>
              <a:t>2018/1/10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3E1E-CC36-7446-B875-15316CE9FE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909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7502-8D19-CD4E-815A-7F22A2FDA1D2}" type="datetimeFigureOut">
              <a:rPr kumimoji="1" lang="zh-CN" altLang="en-US" smtClean="0"/>
              <a:t>2018/1/10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3E1E-CC36-7446-B875-15316CE9FE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52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7502-8D19-CD4E-815A-7F22A2FDA1D2}" type="datetimeFigureOut">
              <a:rPr kumimoji="1" lang="zh-CN" altLang="en-US" smtClean="0"/>
              <a:t>2018/1/10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3E1E-CC36-7446-B875-15316CE9FE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86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7502-8D19-CD4E-815A-7F22A2FDA1D2}" type="datetimeFigureOut">
              <a:rPr kumimoji="1" lang="zh-CN" altLang="en-US" smtClean="0"/>
              <a:t>2018/1/10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3E1E-CC36-7446-B875-15316CE9FE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277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7502-8D19-CD4E-815A-7F22A2FDA1D2}" type="datetimeFigureOut">
              <a:rPr kumimoji="1" lang="zh-CN" altLang="en-US" smtClean="0"/>
              <a:t>2018/1/10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3E1E-CC36-7446-B875-15316CE9FE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60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7502-8D19-CD4E-815A-7F22A2FDA1D2}" type="datetimeFigureOut">
              <a:rPr kumimoji="1" lang="zh-CN" altLang="en-US" smtClean="0"/>
              <a:t>2018/1/10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3E1E-CC36-7446-B875-15316CE9FE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871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7502-8D19-CD4E-815A-7F22A2FDA1D2}" type="datetimeFigureOut">
              <a:rPr kumimoji="1" lang="zh-CN" altLang="en-US" smtClean="0"/>
              <a:t>2018/1/10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3E1E-CC36-7446-B875-15316CE9FE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90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7502-8D19-CD4E-815A-7F22A2FDA1D2}" type="datetimeFigureOut">
              <a:rPr kumimoji="1" lang="zh-CN" altLang="en-US" smtClean="0"/>
              <a:t>2018/1/10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3E1E-CC36-7446-B875-15316CE9FE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997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7502-8D19-CD4E-815A-7F22A2FDA1D2}" type="datetimeFigureOut">
              <a:rPr kumimoji="1" lang="zh-CN" altLang="en-US" smtClean="0"/>
              <a:t>2018/1/10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3E1E-CC36-7446-B875-15316CE9FE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26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17502-8D19-CD4E-815A-7F22A2FDA1D2}" type="datetimeFigureOut">
              <a:rPr kumimoji="1" lang="zh-CN" altLang="en-US" smtClean="0"/>
              <a:t>2018/1/10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33E1E-CC36-7446-B875-15316CE9FE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14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375386" y="3247698"/>
            <a:ext cx="1343460" cy="9577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349063" y="3011214"/>
            <a:ext cx="2554014" cy="15292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91407" y="2900855"/>
            <a:ext cx="7236372" cy="176573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77116" y="23898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候选集集合</a:t>
            </a:r>
            <a:endParaRPr kumimoji="1"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020128" y="3439161"/>
            <a:ext cx="15199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粒度</a:t>
            </a:r>
            <a:r>
              <a:rPr kumimoji="1" lang="en-US" altLang="zh-CN" sz="1600" dirty="0" smtClean="0"/>
              <a:t>1</a:t>
            </a:r>
            <a:r>
              <a:rPr kumimoji="1" lang="zh-CN" altLang="en-US" sz="1600" dirty="0" smtClean="0"/>
              <a:t>概要数据</a:t>
            </a:r>
          </a:p>
          <a:p>
            <a:r>
              <a:rPr kumimoji="1" lang="zh-CN" altLang="en-US" sz="1600" dirty="0" smtClean="0"/>
              <a:t>剪枝掉的候选</a:t>
            </a:r>
            <a:endParaRPr kumimoji="1"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5450936" y="3540552"/>
            <a:ext cx="1353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粒度</a:t>
            </a:r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概要数据</a:t>
            </a:r>
          </a:p>
          <a:p>
            <a:r>
              <a:rPr kumimoji="1" lang="zh-CN" altLang="en-US" sz="1400" dirty="0" smtClean="0"/>
              <a:t>剪枝掉的候选</a:t>
            </a:r>
            <a:endParaRPr kumimoji="1"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7786836" y="3247698"/>
            <a:ext cx="1432012" cy="9577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846620" y="3499208"/>
            <a:ext cx="1356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粒度</a:t>
            </a:r>
            <a:r>
              <a:rPr kumimoji="1" lang="en-US" altLang="zh-CN" sz="1400" dirty="0" smtClean="0"/>
              <a:t>n</a:t>
            </a:r>
            <a:r>
              <a:rPr kumimoji="1" lang="zh-CN" altLang="en-US" sz="1400" dirty="0" smtClean="0"/>
              <a:t>概要数据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剪枝掉的候选</a:t>
            </a:r>
            <a:endParaRPr kumimoji="1"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6927777" y="357615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b="1" dirty="0" smtClean="0"/>
              <a:t>……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6953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线箭头连接符 25"/>
          <p:cNvCxnSpPr/>
          <p:nvPr/>
        </p:nvCxnSpPr>
        <p:spPr>
          <a:xfrm flipV="1">
            <a:off x="2958662" y="362608"/>
            <a:ext cx="0" cy="42356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2958662" y="4598276"/>
            <a:ext cx="6248400" cy="65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>
            <a:off x="3815255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>
            <a:off x="4661338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/>
          <p:nvPr/>
        </p:nvCxnSpPr>
        <p:spPr>
          <a:xfrm>
            <a:off x="7919558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/>
          <p:cNvCxnSpPr/>
          <p:nvPr/>
        </p:nvCxnSpPr>
        <p:spPr>
          <a:xfrm>
            <a:off x="8739355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/>
          <p:nvPr/>
        </p:nvCxnSpPr>
        <p:spPr>
          <a:xfrm>
            <a:off x="5544208" y="4424855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/>
          <p:cNvCxnSpPr/>
          <p:nvPr/>
        </p:nvCxnSpPr>
        <p:spPr>
          <a:xfrm>
            <a:off x="3825766" y="3606497"/>
            <a:ext cx="0" cy="4032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/>
          <p:cNvCxnSpPr/>
          <p:nvPr/>
        </p:nvCxnSpPr>
        <p:spPr>
          <a:xfrm>
            <a:off x="2974427" y="2684606"/>
            <a:ext cx="576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/>
          <p:nvPr/>
        </p:nvCxnSpPr>
        <p:spPr>
          <a:xfrm>
            <a:off x="4692870" y="3200401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3838903" y="3620816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/>
          <p:cNvCxnSpPr/>
          <p:nvPr/>
        </p:nvCxnSpPr>
        <p:spPr>
          <a:xfrm>
            <a:off x="2974427" y="4009697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/>
          <p:cNvCxnSpPr/>
          <p:nvPr/>
        </p:nvCxnSpPr>
        <p:spPr>
          <a:xfrm>
            <a:off x="4677104" y="1907627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/>
          <p:cNvCxnSpPr/>
          <p:nvPr/>
        </p:nvCxnSpPr>
        <p:spPr>
          <a:xfrm>
            <a:off x="3825764" y="1429406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/>
          <p:cNvCxnSpPr/>
          <p:nvPr/>
        </p:nvCxnSpPr>
        <p:spPr>
          <a:xfrm>
            <a:off x="2987565" y="1108842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/>
          <p:cNvCxnSpPr/>
          <p:nvPr/>
        </p:nvCxnSpPr>
        <p:spPr>
          <a:xfrm>
            <a:off x="7005153" y="2596066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/>
          <p:cNvCxnSpPr/>
          <p:nvPr/>
        </p:nvCxnSpPr>
        <p:spPr>
          <a:xfrm>
            <a:off x="3836269" y="1093070"/>
            <a:ext cx="2634" cy="3816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/>
          <p:cNvCxnSpPr/>
          <p:nvPr/>
        </p:nvCxnSpPr>
        <p:spPr>
          <a:xfrm>
            <a:off x="4682353" y="1434660"/>
            <a:ext cx="2634" cy="4932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/>
          <p:cNvCxnSpPr/>
          <p:nvPr/>
        </p:nvCxnSpPr>
        <p:spPr>
          <a:xfrm>
            <a:off x="5544207" y="1886608"/>
            <a:ext cx="2634" cy="3672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/>
          <p:cNvCxnSpPr/>
          <p:nvPr/>
        </p:nvCxnSpPr>
        <p:spPr>
          <a:xfrm>
            <a:off x="4687617" y="3191337"/>
            <a:ext cx="0" cy="4392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/>
          <p:cNvCxnSpPr/>
          <p:nvPr/>
        </p:nvCxnSpPr>
        <p:spPr>
          <a:xfrm>
            <a:off x="5549463" y="2950392"/>
            <a:ext cx="0" cy="2592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/>
          <p:cNvCxnSpPr/>
          <p:nvPr/>
        </p:nvCxnSpPr>
        <p:spPr>
          <a:xfrm>
            <a:off x="7877834" y="2684606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/>
          <p:cNvCxnSpPr/>
          <p:nvPr/>
        </p:nvCxnSpPr>
        <p:spPr>
          <a:xfrm>
            <a:off x="7877511" y="2677118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3231936" y="460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4046496" y="460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4924592" y="460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cxnSp>
        <p:nvCxnSpPr>
          <p:cNvPr id="94" name="直线连接符 93"/>
          <p:cNvCxnSpPr/>
          <p:nvPr/>
        </p:nvCxnSpPr>
        <p:spPr>
          <a:xfrm>
            <a:off x="6978874" y="2755945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/>
          <p:cNvCxnSpPr/>
          <p:nvPr/>
        </p:nvCxnSpPr>
        <p:spPr>
          <a:xfrm>
            <a:off x="7845979" y="2692885"/>
            <a:ext cx="0" cy="720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/>
          <p:cNvCxnSpPr/>
          <p:nvPr/>
        </p:nvCxnSpPr>
        <p:spPr>
          <a:xfrm>
            <a:off x="7856493" y="2606570"/>
            <a:ext cx="2634" cy="792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/>
          <p:cNvCxnSpPr/>
          <p:nvPr/>
        </p:nvCxnSpPr>
        <p:spPr>
          <a:xfrm>
            <a:off x="6984135" y="4445869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 flipH="1">
            <a:off x="6082862" y="4605388"/>
            <a:ext cx="73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zh-CN" dirty="0" smtClean="0"/>
              <a:t>……</a:t>
            </a:r>
            <a:endParaRPr kumimoji="1"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7256327" y="460538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kumimoji="1" lang="en-US" altLang="zh-CN" dirty="0" smtClean="0"/>
              <a:t>-1</a:t>
            </a:r>
            <a:endParaRPr kumimoji="1"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8247909" y="4607398"/>
            <a:ext cx="479917" cy="383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l</a:t>
            </a:r>
            <a:endParaRPr kumimoji="1"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4782234" y="10314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上界</a:t>
            </a:r>
            <a:endParaRPr kumimoji="1"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4713859" y="3570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下界</a:t>
            </a:r>
            <a:endParaRPr kumimoji="1" lang="zh-CN" altLang="en-US" dirty="0"/>
          </a:p>
        </p:txBody>
      </p:sp>
      <p:sp>
        <p:nvSpPr>
          <p:cNvPr id="104" name="文本框 103"/>
          <p:cNvSpPr txBox="1"/>
          <p:nvPr/>
        </p:nvSpPr>
        <p:spPr>
          <a:xfrm>
            <a:off x="5105399" y="50087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概要数据粒度</a:t>
            </a:r>
            <a:endParaRPr kumimoji="1"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2525900" y="391100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dirty="0" smtClean="0"/>
              <a:t>距离值</a:t>
            </a:r>
            <a:endParaRPr kumimoji="1"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4750733" y="23671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真实值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54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626603" y="384357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598814" y="390138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672384" y="4321796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429016" y="4118951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935026" y="4429010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544627" y="4549878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523606" y="4954531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824784" y="4568792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961418" y="4327048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14"/>
          <p:cNvCxnSpPr>
            <a:stCxn id="9" idx="6"/>
            <a:endCxn id="8" idx="3"/>
          </p:cNvCxnSpPr>
          <p:nvPr/>
        </p:nvCxnSpPr>
        <p:spPr>
          <a:xfrm flipV="1">
            <a:off x="3087426" y="4249033"/>
            <a:ext cx="363908" cy="256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10" idx="4"/>
            <a:endCxn id="8" idx="4"/>
          </p:cNvCxnSpPr>
          <p:nvPr/>
        </p:nvCxnSpPr>
        <p:spPr>
          <a:xfrm flipH="1" flipV="1">
            <a:off x="3505216" y="4271351"/>
            <a:ext cx="115611" cy="430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11" idx="4"/>
            <a:endCxn id="10" idx="4"/>
          </p:cNvCxnSpPr>
          <p:nvPr/>
        </p:nvCxnSpPr>
        <p:spPr>
          <a:xfrm flipV="1">
            <a:off x="3599806" y="4702278"/>
            <a:ext cx="21021" cy="404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stCxn id="12" idx="5"/>
            <a:endCxn id="7" idx="5"/>
          </p:cNvCxnSpPr>
          <p:nvPr/>
        </p:nvCxnSpPr>
        <p:spPr>
          <a:xfrm flipH="1" flipV="1">
            <a:off x="4795296" y="4444708"/>
            <a:ext cx="152400" cy="246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>
            <a:stCxn id="13" idx="4"/>
            <a:endCxn id="7" idx="1"/>
          </p:cNvCxnSpPr>
          <p:nvPr/>
        </p:nvCxnSpPr>
        <p:spPr>
          <a:xfrm flipH="1" flipV="1">
            <a:off x="4693472" y="4342884"/>
            <a:ext cx="339946" cy="128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三角形 34"/>
          <p:cNvSpPr/>
          <p:nvPr/>
        </p:nvSpPr>
        <p:spPr>
          <a:xfrm>
            <a:off x="3620827" y="3137339"/>
            <a:ext cx="149776" cy="1734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三角形 35"/>
          <p:cNvSpPr/>
          <p:nvPr/>
        </p:nvSpPr>
        <p:spPr>
          <a:xfrm>
            <a:off x="4577275" y="3116317"/>
            <a:ext cx="149776" cy="1734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直线连接符 37"/>
          <p:cNvCxnSpPr>
            <a:stCxn id="4" idx="6"/>
            <a:endCxn id="5" idx="6"/>
          </p:cNvCxnSpPr>
          <p:nvPr/>
        </p:nvCxnSpPr>
        <p:spPr>
          <a:xfrm>
            <a:off x="3770603" y="3915579"/>
            <a:ext cx="972211" cy="5780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/>
          <p:cNvCxnSpPr>
            <a:endCxn id="36" idx="4"/>
          </p:cNvCxnSpPr>
          <p:nvPr/>
        </p:nvCxnSpPr>
        <p:spPr>
          <a:xfrm>
            <a:off x="3702280" y="3248171"/>
            <a:ext cx="1024771" cy="4156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024197" y="4556701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</a:t>
            </a:r>
            <a:r>
              <a:rPr kumimoji="1" lang="en-US" altLang="zh-CN" baseline="-25000" dirty="0" smtClean="0"/>
              <a:t>1</a:t>
            </a:r>
            <a:endParaRPr kumimoji="1" lang="zh-CN" altLang="en-US" baseline="-25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005392" y="458807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</a:t>
            </a:r>
            <a:r>
              <a:rPr kumimoji="1" lang="en-US" altLang="zh-CN" baseline="-25000" dirty="0" smtClean="0"/>
              <a:t>2</a:t>
            </a:r>
            <a:endParaRPr kumimoji="1" lang="zh-CN" altLang="en-US" baseline="-25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3875841" y="2853412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</a:t>
            </a:r>
            <a:r>
              <a:rPr kumimoji="1" lang="en-US" altLang="zh-CN" baseline="-25000" dirty="0" smtClean="0"/>
              <a:t>3</a:t>
            </a:r>
            <a:endParaRPr kumimoji="1" lang="zh-CN" altLang="en-US" baseline="-25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3956523" y="355265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</a:t>
            </a:r>
            <a:endParaRPr kumimoji="1" lang="zh-CN" altLang="en-US" baseline="-25000" dirty="0"/>
          </a:p>
        </p:txBody>
      </p:sp>
      <p:sp>
        <p:nvSpPr>
          <p:cNvPr id="45" name="椭圆 44"/>
          <p:cNvSpPr/>
          <p:nvPr/>
        </p:nvSpPr>
        <p:spPr>
          <a:xfrm>
            <a:off x="5893744" y="3121301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113818" y="4479448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6073038" y="3273701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6225438" y="3789170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5876740" y="263783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6069481" y="29112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6230845" y="3435688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2" name="直线连接符 51"/>
          <p:cNvCxnSpPr>
            <a:endCxn id="45" idx="0"/>
          </p:cNvCxnSpPr>
          <p:nvPr/>
        </p:nvCxnSpPr>
        <p:spPr>
          <a:xfrm>
            <a:off x="5962187" y="2781832"/>
            <a:ext cx="3557" cy="33946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>
            <a:stCxn id="50" idx="4"/>
            <a:endCxn id="47" idx="0"/>
          </p:cNvCxnSpPr>
          <p:nvPr/>
        </p:nvCxnSpPr>
        <p:spPr>
          <a:xfrm>
            <a:off x="6141481" y="3055255"/>
            <a:ext cx="3557" cy="21844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/>
          <p:cNvCxnSpPr/>
          <p:nvPr/>
        </p:nvCxnSpPr>
        <p:spPr>
          <a:xfrm>
            <a:off x="6293881" y="3543830"/>
            <a:ext cx="3557" cy="21844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5634975" y="2594994"/>
            <a:ext cx="1599544" cy="1747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6377838" y="3995358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6646778" y="4035699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6826072" y="4161205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7018813" y="4179135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5883928" y="22124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候选集</a:t>
            </a:r>
            <a:endParaRPr kumimoji="1" lang="zh-CN" altLang="en-US" baseline="-25000" dirty="0"/>
          </a:p>
        </p:txBody>
      </p:sp>
      <p:sp>
        <p:nvSpPr>
          <p:cNvPr id="67" name="矩形 66"/>
          <p:cNvSpPr/>
          <p:nvPr/>
        </p:nvSpPr>
        <p:spPr>
          <a:xfrm>
            <a:off x="5784751" y="2637832"/>
            <a:ext cx="914400" cy="133475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6211139" y="2916166"/>
            <a:ext cx="6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Top-k</a:t>
            </a:r>
            <a:endParaRPr kumimoji="1" lang="zh-CN" altLang="en-US" baseline="-25000" dirty="0"/>
          </a:p>
        </p:txBody>
      </p:sp>
      <p:sp>
        <p:nvSpPr>
          <p:cNvPr id="69" name="矩形 68"/>
          <p:cNvSpPr/>
          <p:nvPr/>
        </p:nvSpPr>
        <p:spPr>
          <a:xfrm>
            <a:off x="7234518" y="4592487"/>
            <a:ext cx="1496475" cy="891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337058" y="4645297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7489458" y="4797697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7897351" y="4734945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7794258" y="5183179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8161810" y="5254897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8233528" y="4842523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7897351" y="4721498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8049751" y="4954580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8466608" y="5210073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7542392" y="4193631"/>
            <a:ext cx="111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非候选集</a:t>
            </a:r>
            <a:endParaRPr kumimoji="1"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10142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5893744" y="3121301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6073038" y="3273701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6346461" y="3871704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5876740" y="2637832"/>
            <a:ext cx="144000" cy="14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6069481" y="2911255"/>
            <a:ext cx="144000" cy="14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6336102" y="3632755"/>
            <a:ext cx="144000" cy="14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2" name="直线连接符 51"/>
          <p:cNvCxnSpPr>
            <a:endCxn id="45" idx="0"/>
          </p:cNvCxnSpPr>
          <p:nvPr/>
        </p:nvCxnSpPr>
        <p:spPr>
          <a:xfrm>
            <a:off x="5962187" y="2781832"/>
            <a:ext cx="3557" cy="33946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>
            <a:stCxn id="50" idx="4"/>
            <a:endCxn id="47" idx="0"/>
          </p:cNvCxnSpPr>
          <p:nvPr/>
        </p:nvCxnSpPr>
        <p:spPr>
          <a:xfrm>
            <a:off x="6141481" y="3055255"/>
            <a:ext cx="3557" cy="21844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/>
          <p:cNvCxnSpPr/>
          <p:nvPr/>
        </p:nvCxnSpPr>
        <p:spPr>
          <a:xfrm>
            <a:off x="6414904" y="3772429"/>
            <a:ext cx="3557" cy="21844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242043" y="2884805"/>
            <a:ext cx="3850219" cy="2365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6525755" y="4277745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6767801" y="4371874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5327553" y="1892816"/>
            <a:ext cx="2364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候选集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蓝色代表上界，</a:t>
            </a:r>
            <a:r>
              <a:rPr kumimoji="1" lang="en-US" altLang="zh-CN" dirty="0" smtClean="0"/>
              <a:t>   </a:t>
            </a:r>
            <a:r>
              <a:rPr kumimoji="1" lang="zh-CN" altLang="en-US" dirty="0" smtClean="0"/>
              <a:t>红色真实值</a:t>
            </a:r>
            <a:r>
              <a:rPr kumimoji="1" lang="en-US" altLang="zh-CN" dirty="0" smtClean="0"/>
              <a:t>)</a:t>
            </a:r>
            <a:endParaRPr kumimoji="1" lang="zh-CN" altLang="en-US" baseline="-25000" dirty="0"/>
          </a:p>
        </p:txBody>
      </p:sp>
      <p:sp>
        <p:nvSpPr>
          <p:cNvPr id="55" name="椭圆 54"/>
          <p:cNvSpPr/>
          <p:nvPr/>
        </p:nvSpPr>
        <p:spPr>
          <a:xfrm>
            <a:off x="6517715" y="409907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142431" y="3419436"/>
            <a:ext cx="461665" cy="3001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  <p:sp>
        <p:nvSpPr>
          <p:cNvPr id="58" name="椭圆 57"/>
          <p:cNvSpPr/>
          <p:nvPr/>
        </p:nvSpPr>
        <p:spPr>
          <a:xfrm>
            <a:off x="6750797" y="418423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9" name="直线连接符 58"/>
          <p:cNvCxnSpPr/>
          <p:nvPr/>
        </p:nvCxnSpPr>
        <p:spPr>
          <a:xfrm flipV="1">
            <a:off x="6141481" y="4081094"/>
            <a:ext cx="986281" cy="169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1820987" y="4598335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2410183" y="4230469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422360" y="4528926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1819749" y="4130632"/>
            <a:ext cx="144000" cy="14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2390860" y="3962618"/>
            <a:ext cx="144000" cy="14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1412001" y="4258445"/>
            <a:ext cx="144000" cy="14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8" name="直线连接符 67"/>
          <p:cNvCxnSpPr/>
          <p:nvPr/>
        </p:nvCxnSpPr>
        <p:spPr>
          <a:xfrm>
            <a:off x="1905196" y="4274632"/>
            <a:ext cx="3557" cy="33946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/>
          <p:cNvCxnSpPr>
            <a:endCxn id="54" idx="0"/>
          </p:cNvCxnSpPr>
          <p:nvPr/>
        </p:nvCxnSpPr>
        <p:spPr>
          <a:xfrm>
            <a:off x="2478626" y="4106618"/>
            <a:ext cx="3557" cy="12385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/>
          <p:nvPr/>
        </p:nvCxnSpPr>
        <p:spPr>
          <a:xfrm>
            <a:off x="1490803" y="4398119"/>
            <a:ext cx="3557" cy="130807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2053903" y="3982062"/>
            <a:ext cx="25034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  <p:cxnSp>
        <p:nvCxnSpPr>
          <p:cNvPr id="76" name="直线连接符 75"/>
          <p:cNvCxnSpPr/>
          <p:nvPr/>
        </p:nvCxnSpPr>
        <p:spPr>
          <a:xfrm flipV="1">
            <a:off x="1369502" y="3862280"/>
            <a:ext cx="162413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三角形 17"/>
          <p:cNvSpPr/>
          <p:nvPr/>
        </p:nvSpPr>
        <p:spPr>
          <a:xfrm>
            <a:off x="1443506" y="4918835"/>
            <a:ext cx="108000" cy="108000"/>
          </a:xfrm>
          <a:prstGeom prst="triangl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2" name="直线连接符 81"/>
          <p:cNvCxnSpPr>
            <a:stCxn id="56" idx="4"/>
            <a:endCxn id="18" idx="0"/>
          </p:cNvCxnSpPr>
          <p:nvPr/>
        </p:nvCxnSpPr>
        <p:spPr>
          <a:xfrm>
            <a:off x="1494360" y="4672926"/>
            <a:ext cx="3146" cy="24590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三角形 82"/>
          <p:cNvSpPr/>
          <p:nvPr/>
        </p:nvSpPr>
        <p:spPr>
          <a:xfrm>
            <a:off x="1848158" y="4992405"/>
            <a:ext cx="108000" cy="108000"/>
          </a:xfrm>
          <a:prstGeom prst="triangl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4" name="直线连接符 83"/>
          <p:cNvCxnSpPr/>
          <p:nvPr/>
        </p:nvCxnSpPr>
        <p:spPr>
          <a:xfrm>
            <a:off x="1914778" y="4746496"/>
            <a:ext cx="3146" cy="24590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三角形 84"/>
          <p:cNvSpPr/>
          <p:nvPr/>
        </p:nvSpPr>
        <p:spPr>
          <a:xfrm>
            <a:off x="2415722" y="4629797"/>
            <a:ext cx="108000" cy="108000"/>
          </a:xfrm>
          <a:prstGeom prst="triangl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6" name="直线连接符 85"/>
          <p:cNvCxnSpPr/>
          <p:nvPr/>
        </p:nvCxnSpPr>
        <p:spPr>
          <a:xfrm>
            <a:off x="2482342" y="4383888"/>
            <a:ext cx="3146" cy="24590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1244603" y="4402483"/>
            <a:ext cx="25034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1901505" y="4491819"/>
            <a:ext cx="25034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2526876" y="4108189"/>
            <a:ext cx="25034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endParaRPr kumimoji="1" lang="zh-CN" alt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2720241" y="3263513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2716684" y="2995662"/>
            <a:ext cx="144000" cy="14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2" name="直线连接符 91"/>
          <p:cNvCxnSpPr>
            <a:endCxn id="90" idx="0"/>
          </p:cNvCxnSpPr>
          <p:nvPr/>
        </p:nvCxnSpPr>
        <p:spPr>
          <a:xfrm>
            <a:off x="2788684" y="3139662"/>
            <a:ext cx="3557" cy="12385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三角形 92"/>
          <p:cNvSpPr/>
          <p:nvPr/>
        </p:nvSpPr>
        <p:spPr>
          <a:xfrm>
            <a:off x="2725780" y="3662841"/>
            <a:ext cx="108000" cy="108000"/>
          </a:xfrm>
          <a:prstGeom prst="triangl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4" name="直线连接符 93"/>
          <p:cNvCxnSpPr/>
          <p:nvPr/>
        </p:nvCxnSpPr>
        <p:spPr>
          <a:xfrm>
            <a:off x="2792400" y="3416932"/>
            <a:ext cx="3146" cy="24590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2868466" y="3141233"/>
            <a:ext cx="25034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en-US" altLang="zh-CN" i="1">
                <a:latin typeface="Times New Roman" charset="0"/>
                <a:ea typeface="Times New Roman" charset="0"/>
                <a:cs typeface="Times New Roman" charset="0"/>
              </a:rPr>
              <a:t>c</a:t>
            </a:r>
            <a:endParaRPr kumimoji="1" lang="zh-CN" alt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3498056" y="3544628"/>
            <a:ext cx="144000" cy="14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4180606" y="3416932"/>
            <a:ext cx="77987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zh-CN" altLang="en-US" dirty="0" smtClean="0"/>
              <a:t>上界</a:t>
            </a:r>
            <a:endParaRPr kumimoji="1" lang="zh-CN" altLang="en-US" dirty="0"/>
          </a:p>
        </p:txBody>
      </p:sp>
      <p:cxnSp>
        <p:nvCxnSpPr>
          <p:cNvPr id="27" name="直线连接符 26"/>
          <p:cNvCxnSpPr/>
          <p:nvPr/>
        </p:nvCxnSpPr>
        <p:spPr>
          <a:xfrm flipV="1">
            <a:off x="3642056" y="3629457"/>
            <a:ext cx="715323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3502380" y="3891610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9" name="直线连接符 98"/>
          <p:cNvCxnSpPr/>
          <p:nvPr/>
        </p:nvCxnSpPr>
        <p:spPr>
          <a:xfrm flipV="1">
            <a:off x="3652562" y="3971047"/>
            <a:ext cx="715323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4254177" y="3774286"/>
            <a:ext cx="92922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zh-CN" altLang="en-US" smtClean="0"/>
              <a:t>真实值</a:t>
            </a:r>
            <a:endParaRPr kumimoji="1"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4206880" y="4121131"/>
            <a:ext cx="77987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zh-CN" altLang="en-US" dirty="0" smtClean="0"/>
              <a:t>下界</a:t>
            </a:r>
            <a:endParaRPr kumimoji="1" lang="zh-CN" altLang="en-US" dirty="0"/>
          </a:p>
        </p:txBody>
      </p:sp>
      <p:cxnSp>
        <p:nvCxnSpPr>
          <p:cNvPr id="103" name="直线连接符 102"/>
          <p:cNvCxnSpPr/>
          <p:nvPr/>
        </p:nvCxnSpPr>
        <p:spPr>
          <a:xfrm flipV="1">
            <a:off x="3668330" y="4333656"/>
            <a:ext cx="715323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三角形 103"/>
          <p:cNvSpPr/>
          <p:nvPr/>
        </p:nvSpPr>
        <p:spPr>
          <a:xfrm>
            <a:off x="3517652" y="4253859"/>
            <a:ext cx="108000" cy="108000"/>
          </a:xfrm>
          <a:prstGeom prst="triangl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016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线箭头连接符 25"/>
          <p:cNvCxnSpPr/>
          <p:nvPr/>
        </p:nvCxnSpPr>
        <p:spPr>
          <a:xfrm flipV="1">
            <a:off x="3100555" y="804041"/>
            <a:ext cx="0" cy="37942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3100555" y="4585168"/>
            <a:ext cx="5050217" cy="352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>
            <a:off x="3815255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>
            <a:off x="4661338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/>
          <p:nvPr/>
        </p:nvCxnSpPr>
        <p:spPr>
          <a:xfrm>
            <a:off x="5544208" y="4424855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3657608" y="460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4472168" y="460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5381796" y="46211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cxnSp>
        <p:nvCxnSpPr>
          <p:cNvPr id="98" name="直线连接符 97"/>
          <p:cNvCxnSpPr/>
          <p:nvPr/>
        </p:nvCxnSpPr>
        <p:spPr>
          <a:xfrm>
            <a:off x="7378277" y="4445869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 flipH="1">
            <a:off x="6082862" y="4605388"/>
            <a:ext cx="73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zh-CN" dirty="0" smtClean="0"/>
              <a:t>……</a:t>
            </a:r>
            <a:endParaRPr kumimoji="1"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7256327" y="460538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endParaRPr kumimoji="1"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2525900" y="1305504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dirty="0" smtClean="0"/>
              <a:t>距离值</a:t>
            </a:r>
            <a:endParaRPr kumimoji="1"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4601302" y="3739226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490047" y="3371360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713939" y="3669817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4600064" y="3271523"/>
            <a:ext cx="144000" cy="14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470724" y="3103509"/>
            <a:ext cx="144000" cy="14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703580" y="3399336"/>
            <a:ext cx="144000" cy="14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7" name="直线连接符 46"/>
          <p:cNvCxnSpPr/>
          <p:nvPr/>
        </p:nvCxnSpPr>
        <p:spPr>
          <a:xfrm>
            <a:off x="4685511" y="3415523"/>
            <a:ext cx="3557" cy="33946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/>
          <p:nvPr/>
        </p:nvCxnSpPr>
        <p:spPr>
          <a:xfrm>
            <a:off x="5558490" y="3247509"/>
            <a:ext cx="3557" cy="12385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/>
          <p:cNvCxnSpPr/>
          <p:nvPr/>
        </p:nvCxnSpPr>
        <p:spPr>
          <a:xfrm>
            <a:off x="3782382" y="3539010"/>
            <a:ext cx="3557" cy="130807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/>
          <p:cNvCxnSpPr/>
          <p:nvPr/>
        </p:nvCxnSpPr>
        <p:spPr>
          <a:xfrm flipV="1">
            <a:off x="6283703" y="2703623"/>
            <a:ext cx="1177155" cy="574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三角形 51"/>
          <p:cNvSpPr/>
          <p:nvPr/>
        </p:nvSpPr>
        <p:spPr>
          <a:xfrm>
            <a:off x="3735085" y="4059726"/>
            <a:ext cx="108000" cy="108000"/>
          </a:xfrm>
          <a:prstGeom prst="triangl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3" name="直线连接符 52"/>
          <p:cNvCxnSpPr/>
          <p:nvPr/>
        </p:nvCxnSpPr>
        <p:spPr>
          <a:xfrm>
            <a:off x="3801707" y="3829583"/>
            <a:ext cx="3146" cy="24590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三角形 54"/>
          <p:cNvSpPr/>
          <p:nvPr/>
        </p:nvSpPr>
        <p:spPr>
          <a:xfrm>
            <a:off x="4644239" y="4133296"/>
            <a:ext cx="108000" cy="108000"/>
          </a:xfrm>
          <a:prstGeom prst="triangl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6" name="直线连接符 55"/>
          <p:cNvCxnSpPr/>
          <p:nvPr/>
        </p:nvCxnSpPr>
        <p:spPr>
          <a:xfrm>
            <a:off x="4695093" y="3887387"/>
            <a:ext cx="3146" cy="24590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三角形 58"/>
          <p:cNvSpPr/>
          <p:nvPr/>
        </p:nvSpPr>
        <p:spPr>
          <a:xfrm>
            <a:off x="5511352" y="3770688"/>
            <a:ext cx="108000" cy="108000"/>
          </a:xfrm>
          <a:prstGeom prst="triangl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0" name="直线连接符 59"/>
          <p:cNvCxnSpPr/>
          <p:nvPr/>
        </p:nvCxnSpPr>
        <p:spPr>
          <a:xfrm>
            <a:off x="5562206" y="3524779"/>
            <a:ext cx="3146" cy="24590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3536182" y="3543374"/>
            <a:ext cx="25034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4681820" y="3632710"/>
            <a:ext cx="25034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5606740" y="3249080"/>
            <a:ext cx="25034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7266291" y="2136388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7262734" y="1868537"/>
            <a:ext cx="144000" cy="14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8" name="直线连接符 67"/>
          <p:cNvCxnSpPr/>
          <p:nvPr/>
        </p:nvCxnSpPr>
        <p:spPr>
          <a:xfrm>
            <a:off x="7334734" y="2012537"/>
            <a:ext cx="3557" cy="12385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三角形 76"/>
          <p:cNvSpPr/>
          <p:nvPr/>
        </p:nvSpPr>
        <p:spPr>
          <a:xfrm>
            <a:off x="7271830" y="2535716"/>
            <a:ext cx="108000" cy="108000"/>
          </a:xfrm>
          <a:prstGeom prst="triangl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9" name="直线连接符 78"/>
          <p:cNvCxnSpPr/>
          <p:nvPr/>
        </p:nvCxnSpPr>
        <p:spPr>
          <a:xfrm>
            <a:off x="7338450" y="2289807"/>
            <a:ext cx="3146" cy="24590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7414516" y="2014108"/>
            <a:ext cx="25034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en-US" altLang="zh-CN" i="1">
                <a:latin typeface="Times New Roman" charset="0"/>
                <a:ea typeface="Times New Roman" charset="0"/>
                <a:cs typeface="Times New Roman" charset="0"/>
              </a:rPr>
              <a:t>c</a:t>
            </a:r>
            <a:endParaRPr kumimoji="1" lang="zh-CN" alt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3385499" y="1138776"/>
            <a:ext cx="144000" cy="14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4068049" y="1011080"/>
            <a:ext cx="77987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zh-CN" altLang="en-US" dirty="0" smtClean="0"/>
              <a:t>上界</a:t>
            </a:r>
            <a:endParaRPr kumimoji="1" lang="zh-CN" altLang="en-US" dirty="0"/>
          </a:p>
        </p:txBody>
      </p:sp>
      <p:cxnSp>
        <p:nvCxnSpPr>
          <p:cNvPr id="87" name="直线连接符 86"/>
          <p:cNvCxnSpPr/>
          <p:nvPr/>
        </p:nvCxnSpPr>
        <p:spPr>
          <a:xfrm flipV="1">
            <a:off x="3529499" y="1223605"/>
            <a:ext cx="715323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/>
          <p:cNvSpPr/>
          <p:nvPr/>
        </p:nvSpPr>
        <p:spPr>
          <a:xfrm>
            <a:off x="3389823" y="1485758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5" name="直线连接符 94"/>
          <p:cNvCxnSpPr/>
          <p:nvPr/>
        </p:nvCxnSpPr>
        <p:spPr>
          <a:xfrm flipV="1">
            <a:off x="3540005" y="1565195"/>
            <a:ext cx="715323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4141620" y="1368434"/>
            <a:ext cx="92922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zh-CN" altLang="en-US" smtClean="0"/>
              <a:t>真实值</a:t>
            </a:r>
            <a:endParaRPr kumimoji="1" lang="zh-CN" altLang="en-US" dirty="0"/>
          </a:p>
        </p:txBody>
      </p:sp>
      <p:sp>
        <p:nvSpPr>
          <p:cNvPr id="108" name="文本框 107"/>
          <p:cNvSpPr txBox="1"/>
          <p:nvPr/>
        </p:nvSpPr>
        <p:spPr>
          <a:xfrm>
            <a:off x="4094323" y="1715279"/>
            <a:ext cx="77987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zh-CN" altLang="en-US" dirty="0" smtClean="0"/>
              <a:t>下界</a:t>
            </a:r>
            <a:endParaRPr kumimoji="1" lang="zh-CN" altLang="en-US" dirty="0"/>
          </a:p>
        </p:txBody>
      </p:sp>
      <p:cxnSp>
        <p:nvCxnSpPr>
          <p:cNvPr id="109" name="直线连接符 108"/>
          <p:cNvCxnSpPr/>
          <p:nvPr/>
        </p:nvCxnSpPr>
        <p:spPr>
          <a:xfrm flipV="1">
            <a:off x="3555773" y="1927804"/>
            <a:ext cx="715323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三角形 109"/>
          <p:cNvSpPr/>
          <p:nvPr/>
        </p:nvSpPr>
        <p:spPr>
          <a:xfrm>
            <a:off x="3405095" y="1848007"/>
            <a:ext cx="108000" cy="108000"/>
          </a:xfrm>
          <a:prstGeom prst="triangl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6309856" y="2992984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6290533" y="2725133"/>
            <a:ext cx="144000" cy="14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3" name="直线连接符 112"/>
          <p:cNvCxnSpPr/>
          <p:nvPr/>
        </p:nvCxnSpPr>
        <p:spPr>
          <a:xfrm>
            <a:off x="6378299" y="2869133"/>
            <a:ext cx="3557" cy="12385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三角形 113"/>
          <p:cNvSpPr/>
          <p:nvPr/>
        </p:nvSpPr>
        <p:spPr>
          <a:xfrm>
            <a:off x="6331161" y="3392312"/>
            <a:ext cx="108000" cy="108000"/>
          </a:xfrm>
          <a:prstGeom prst="triangl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5" name="直线连接符 114"/>
          <p:cNvCxnSpPr/>
          <p:nvPr/>
        </p:nvCxnSpPr>
        <p:spPr>
          <a:xfrm>
            <a:off x="6382015" y="3146403"/>
            <a:ext cx="3146" cy="24590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6426549" y="2870704"/>
            <a:ext cx="25034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endParaRPr kumimoji="1" lang="zh-CN" alt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48097" y="58963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84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96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线箭头连接符 25"/>
          <p:cNvCxnSpPr/>
          <p:nvPr/>
        </p:nvCxnSpPr>
        <p:spPr>
          <a:xfrm flipV="1">
            <a:off x="2958662" y="362608"/>
            <a:ext cx="0" cy="42356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2958662" y="4598276"/>
            <a:ext cx="6248400" cy="65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>
            <a:off x="3815255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>
            <a:off x="4661338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/>
          <p:nvPr/>
        </p:nvCxnSpPr>
        <p:spPr>
          <a:xfrm>
            <a:off x="7919558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/>
          <p:cNvCxnSpPr/>
          <p:nvPr/>
        </p:nvCxnSpPr>
        <p:spPr>
          <a:xfrm>
            <a:off x="8739355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/>
          <p:nvPr/>
        </p:nvCxnSpPr>
        <p:spPr>
          <a:xfrm>
            <a:off x="5544208" y="4424855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/>
          <p:cNvCxnSpPr/>
          <p:nvPr/>
        </p:nvCxnSpPr>
        <p:spPr>
          <a:xfrm>
            <a:off x="3825766" y="3606497"/>
            <a:ext cx="0" cy="4032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/>
          <p:cNvCxnSpPr/>
          <p:nvPr/>
        </p:nvCxnSpPr>
        <p:spPr>
          <a:xfrm>
            <a:off x="2974427" y="2684606"/>
            <a:ext cx="576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/>
          <p:nvPr/>
        </p:nvCxnSpPr>
        <p:spPr>
          <a:xfrm>
            <a:off x="4692870" y="3200401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3838903" y="3620816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/>
          <p:cNvCxnSpPr/>
          <p:nvPr/>
        </p:nvCxnSpPr>
        <p:spPr>
          <a:xfrm>
            <a:off x="2974427" y="4009697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/>
          <p:cNvCxnSpPr/>
          <p:nvPr/>
        </p:nvCxnSpPr>
        <p:spPr>
          <a:xfrm>
            <a:off x="4677104" y="1907627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/>
          <p:cNvCxnSpPr/>
          <p:nvPr/>
        </p:nvCxnSpPr>
        <p:spPr>
          <a:xfrm flipV="1">
            <a:off x="2987565" y="1450428"/>
            <a:ext cx="5746862" cy="262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/>
          <p:cNvCxnSpPr/>
          <p:nvPr/>
        </p:nvCxnSpPr>
        <p:spPr>
          <a:xfrm flipV="1">
            <a:off x="2987565" y="1031490"/>
            <a:ext cx="574026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/>
          <p:cNvCxnSpPr/>
          <p:nvPr/>
        </p:nvCxnSpPr>
        <p:spPr>
          <a:xfrm>
            <a:off x="7005153" y="2596066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/>
          <p:cNvCxnSpPr/>
          <p:nvPr/>
        </p:nvCxnSpPr>
        <p:spPr>
          <a:xfrm>
            <a:off x="4687617" y="3191337"/>
            <a:ext cx="0" cy="4392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/>
          <p:cNvCxnSpPr/>
          <p:nvPr/>
        </p:nvCxnSpPr>
        <p:spPr>
          <a:xfrm>
            <a:off x="5549463" y="2950392"/>
            <a:ext cx="0" cy="2592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/>
          <p:cNvCxnSpPr/>
          <p:nvPr/>
        </p:nvCxnSpPr>
        <p:spPr>
          <a:xfrm>
            <a:off x="7877834" y="2684606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/>
          <p:cNvCxnSpPr/>
          <p:nvPr/>
        </p:nvCxnSpPr>
        <p:spPr>
          <a:xfrm>
            <a:off x="7877511" y="2677118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3231936" y="460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4046496" y="460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4924592" y="460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cxnSp>
        <p:nvCxnSpPr>
          <p:cNvPr id="94" name="直线连接符 93"/>
          <p:cNvCxnSpPr/>
          <p:nvPr/>
        </p:nvCxnSpPr>
        <p:spPr>
          <a:xfrm>
            <a:off x="6978874" y="2755945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/>
          <p:cNvCxnSpPr/>
          <p:nvPr/>
        </p:nvCxnSpPr>
        <p:spPr>
          <a:xfrm>
            <a:off x="7845979" y="2692885"/>
            <a:ext cx="0" cy="720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/>
          <p:cNvCxnSpPr/>
          <p:nvPr/>
        </p:nvCxnSpPr>
        <p:spPr>
          <a:xfrm>
            <a:off x="7856493" y="2606570"/>
            <a:ext cx="2634" cy="792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/>
          <p:cNvCxnSpPr/>
          <p:nvPr/>
        </p:nvCxnSpPr>
        <p:spPr>
          <a:xfrm>
            <a:off x="6984135" y="4445869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 flipH="1">
            <a:off x="6082862" y="4605388"/>
            <a:ext cx="73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zh-CN" dirty="0" smtClean="0"/>
              <a:t>……</a:t>
            </a:r>
            <a:endParaRPr kumimoji="1"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7256327" y="460538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kumimoji="1" lang="en-US" altLang="zh-CN" dirty="0" smtClean="0"/>
              <a:t>-1</a:t>
            </a:r>
            <a:endParaRPr kumimoji="1"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8247909" y="4607398"/>
            <a:ext cx="479917" cy="383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l</a:t>
            </a:r>
            <a:endParaRPr kumimoji="1"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4813766" y="7004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上界</a:t>
            </a:r>
            <a:endParaRPr kumimoji="1"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4713859" y="3570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下界</a:t>
            </a:r>
            <a:endParaRPr kumimoji="1" lang="zh-CN" altLang="en-US" dirty="0"/>
          </a:p>
        </p:txBody>
      </p:sp>
      <p:sp>
        <p:nvSpPr>
          <p:cNvPr id="104" name="文本框 103"/>
          <p:cNvSpPr txBox="1"/>
          <p:nvPr/>
        </p:nvSpPr>
        <p:spPr>
          <a:xfrm>
            <a:off x="5105399" y="50087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概要数据粒度</a:t>
            </a:r>
            <a:endParaRPr kumimoji="1"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2525900" y="391100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dirty="0" smtClean="0"/>
              <a:t>距离值</a:t>
            </a:r>
            <a:endParaRPr kumimoji="1"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4750733" y="23671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真实值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68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线箭头连接符 25"/>
          <p:cNvCxnSpPr/>
          <p:nvPr/>
        </p:nvCxnSpPr>
        <p:spPr>
          <a:xfrm flipV="1">
            <a:off x="2958662" y="362608"/>
            <a:ext cx="0" cy="42356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2958662" y="4598276"/>
            <a:ext cx="6689835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>
            <a:off x="3815255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>
            <a:off x="4661338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/>
          <p:nvPr/>
        </p:nvCxnSpPr>
        <p:spPr>
          <a:xfrm>
            <a:off x="7919558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/>
          <p:nvPr/>
        </p:nvCxnSpPr>
        <p:spPr>
          <a:xfrm>
            <a:off x="5544208" y="4424855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/>
          <p:cNvCxnSpPr/>
          <p:nvPr/>
        </p:nvCxnSpPr>
        <p:spPr>
          <a:xfrm>
            <a:off x="3825766" y="3606497"/>
            <a:ext cx="0" cy="4032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/>
          <p:cNvCxnSpPr/>
          <p:nvPr/>
        </p:nvCxnSpPr>
        <p:spPr>
          <a:xfrm>
            <a:off x="2974427" y="2684606"/>
            <a:ext cx="576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/>
          <p:nvPr/>
        </p:nvCxnSpPr>
        <p:spPr>
          <a:xfrm>
            <a:off x="4692870" y="3200401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3838903" y="3620816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/>
          <p:cNvCxnSpPr/>
          <p:nvPr/>
        </p:nvCxnSpPr>
        <p:spPr>
          <a:xfrm>
            <a:off x="2974427" y="4009697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/>
          <p:cNvCxnSpPr/>
          <p:nvPr/>
        </p:nvCxnSpPr>
        <p:spPr>
          <a:xfrm>
            <a:off x="4677104" y="1907627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/>
          <p:cNvCxnSpPr/>
          <p:nvPr/>
        </p:nvCxnSpPr>
        <p:spPr>
          <a:xfrm>
            <a:off x="3825764" y="1429406"/>
            <a:ext cx="856593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/>
          <p:cNvCxnSpPr/>
          <p:nvPr/>
        </p:nvCxnSpPr>
        <p:spPr>
          <a:xfrm>
            <a:off x="2987565" y="1108842"/>
            <a:ext cx="85659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/>
          <p:cNvCxnSpPr/>
          <p:nvPr/>
        </p:nvCxnSpPr>
        <p:spPr>
          <a:xfrm>
            <a:off x="7036685" y="2422642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/>
          <p:cNvCxnSpPr/>
          <p:nvPr/>
        </p:nvCxnSpPr>
        <p:spPr>
          <a:xfrm>
            <a:off x="3836269" y="1093070"/>
            <a:ext cx="2634" cy="3816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/>
          <p:cNvCxnSpPr/>
          <p:nvPr/>
        </p:nvCxnSpPr>
        <p:spPr>
          <a:xfrm>
            <a:off x="4682353" y="1434660"/>
            <a:ext cx="2634" cy="4932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/>
          <p:cNvCxnSpPr/>
          <p:nvPr/>
        </p:nvCxnSpPr>
        <p:spPr>
          <a:xfrm>
            <a:off x="5544207" y="1886608"/>
            <a:ext cx="2634" cy="3672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/>
          <p:cNvCxnSpPr/>
          <p:nvPr/>
        </p:nvCxnSpPr>
        <p:spPr>
          <a:xfrm>
            <a:off x="4687617" y="3191337"/>
            <a:ext cx="0" cy="4392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/>
          <p:cNvCxnSpPr/>
          <p:nvPr/>
        </p:nvCxnSpPr>
        <p:spPr>
          <a:xfrm>
            <a:off x="5549463" y="2950392"/>
            <a:ext cx="0" cy="2592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3231936" y="460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4046496" y="460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4924592" y="460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cxnSp>
        <p:nvCxnSpPr>
          <p:cNvPr id="94" name="直线连接符 93"/>
          <p:cNvCxnSpPr/>
          <p:nvPr/>
        </p:nvCxnSpPr>
        <p:spPr>
          <a:xfrm>
            <a:off x="7026172" y="2882073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/>
          <p:cNvCxnSpPr/>
          <p:nvPr/>
        </p:nvCxnSpPr>
        <p:spPr>
          <a:xfrm>
            <a:off x="6984135" y="4430103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 flipH="1">
            <a:off x="6082862" y="4605388"/>
            <a:ext cx="73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zh-CN" dirty="0" smtClean="0"/>
              <a:t>……</a:t>
            </a:r>
            <a:endParaRPr kumimoji="1"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7256327" y="46053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-1</a:t>
            </a:r>
            <a:endParaRPr kumimoji="1"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4782234" y="10314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全局剪枝阈值</a:t>
            </a:r>
            <a:endParaRPr kumimoji="1"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4713859" y="3570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下界</a:t>
            </a:r>
            <a:endParaRPr kumimoji="1" lang="zh-CN" altLang="en-US" dirty="0"/>
          </a:p>
        </p:txBody>
      </p:sp>
      <p:sp>
        <p:nvSpPr>
          <p:cNvPr id="104" name="文本框 103"/>
          <p:cNvSpPr txBox="1"/>
          <p:nvPr/>
        </p:nvSpPr>
        <p:spPr>
          <a:xfrm>
            <a:off x="5105399" y="50087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概要数据粒度</a:t>
            </a:r>
            <a:endParaRPr kumimoji="1"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2525900" y="391100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dirty="0" smtClean="0"/>
              <a:t>距离值</a:t>
            </a:r>
            <a:endParaRPr kumimoji="1"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4388123" y="2367135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小距离值</a:t>
            </a:r>
            <a:endParaRPr kumimoji="1" lang="zh-CN" altLang="en-US" dirty="0"/>
          </a:p>
        </p:txBody>
      </p:sp>
      <p:cxnSp>
        <p:nvCxnSpPr>
          <p:cNvPr id="43" name="直线连接符 42"/>
          <p:cNvCxnSpPr/>
          <p:nvPr/>
        </p:nvCxnSpPr>
        <p:spPr>
          <a:xfrm>
            <a:off x="8844471" y="4430103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8244304" y="463166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l</a:t>
            </a:r>
            <a:endParaRPr kumimoji="1" lang="zh-CN" altLang="en-US" dirty="0"/>
          </a:p>
        </p:txBody>
      </p:sp>
      <p:cxnSp>
        <p:nvCxnSpPr>
          <p:cNvPr id="45" name="直线连接符 44"/>
          <p:cNvCxnSpPr/>
          <p:nvPr/>
        </p:nvCxnSpPr>
        <p:spPr>
          <a:xfrm>
            <a:off x="7903791" y="2750687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/>
          <p:cNvCxnSpPr/>
          <p:nvPr/>
        </p:nvCxnSpPr>
        <p:spPr>
          <a:xfrm>
            <a:off x="7882771" y="2638104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>
            <a:off x="7888020" y="2433154"/>
            <a:ext cx="2634" cy="1872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/>
          <p:nvPr/>
        </p:nvCxnSpPr>
        <p:spPr>
          <a:xfrm>
            <a:off x="7893281" y="2724414"/>
            <a:ext cx="0" cy="1620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/>
          <p:cNvCxnSpPr/>
          <p:nvPr/>
        </p:nvCxnSpPr>
        <p:spPr>
          <a:xfrm>
            <a:off x="5990898" y="2209404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>
            <a:off x="5990899" y="2354322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/>
          <p:cNvCxnSpPr/>
          <p:nvPr/>
        </p:nvCxnSpPr>
        <p:spPr>
          <a:xfrm flipH="1">
            <a:off x="5990899" y="2209404"/>
            <a:ext cx="1" cy="69861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5943662" y="187314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情况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7987926" y="270346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情况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9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线箭头连接符 25"/>
          <p:cNvCxnSpPr/>
          <p:nvPr/>
        </p:nvCxnSpPr>
        <p:spPr>
          <a:xfrm flipV="1">
            <a:off x="2958662" y="362608"/>
            <a:ext cx="0" cy="42356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2958662" y="4598276"/>
            <a:ext cx="6689835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>
            <a:off x="3815255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>
            <a:off x="4661338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/>
          <p:nvPr/>
        </p:nvCxnSpPr>
        <p:spPr>
          <a:xfrm>
            <a:off x="7919558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/>
          <p:nvPr/>
        </p:nvCxnSpPr>
        <p:spPr>
          <a:xfrm>
            <a:off x="5544208" y="4424855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/>
          <p:cNvCxnSpPr/>
          <p:nvPr/>
        </p:nvCxnSpPr>
        <p:spPr>
          <a:xfrm>
            <a:off x="3825766" y="3606497"/>
            <a:ext cx="0" cy="4032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/>
          <p:cNvCxnSpPr/>
          <p:nvPr/>
        </p:nvCxnSpPr>
        <p:spPr>
          <a:xfrm>
            <a:off x="2974427" y="2684606"/>
            <a:ext cx="576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/>
          <p:nvPr/>
        </p:nvCxnSpPr>
        <p:spPr>
          <a:xfrm>
            <a:off x="4692870" y="3200401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3838903" y="3620816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/>
          <p:cNvCxnSpPr/>
          <p:nvPr/>
        </p:nvCxnSpPr>
        <p:spPr>
          <a:xfrm>
            <a:off x="2974427" y="4009697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/>
          <p:cNvCxnSpPr/>
          <p:nvPr/>
        </p:nvCxnSpPr>
        <p:spPr>
          <a:xfrm>
            <a:off x="4677104" y="1907627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/>
          <p:cNvCxnSpPr/>
          <p:nvPr/>
        </p:nvCxnSpPr>
        <p:spPr>
          <a:xfrm>
            <a:off x="3825764" y="1429406"/>
            <a:ext cx="856593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/>
          <p:cNvCxnSpPr/>
          <p:nvPr/>
        </p:nvCxnSpPr>
        <p:spPr>
          <a:xfrm>
            <a:off x="2987565" y="1108842"/>
            <a:ext cx="85659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/>
          <p:cNvCxnSpPr/>
          <p:nvPr/>
        </p:nvCxnSpPr>
        <p:spPr>
          <a:xfrm>
            <a:off x="7036685" y="2422642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/>
          <p:cNvCxnSpPr/>
          <p:nvPr/>
        </p:nvCxnSpPr>
        <p:spPr>
          <a:xfrm>
            <a:off x="3836269" y="1093070"/>
            <a:ext cx="2634" cy="3816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/>
          <p:cNvCxnSpPr/>
          <p:nvPr/>
        </p:nvCxnSpPr>
        <p:spPr>
          <a:xfrm>
            <a:off x="4682353" y="1434660"/>
            <a:ext cx="2634" cy="4932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/>
          <p:cNvCxnSpPr/>
          <p:nvPr/>
        </p:nvCxnSpPr>
        <p:spPr>
          <a:xfrm>
            <a:off x="5544207" y="1886608"/>
            <a:ext cx="2634" cy="3672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/>
          <p:cNvCxnSpPr/>
          <p:nvPr/>
        </p:nvCxnSpPr>
        <p:spPr>
          <a:xfrm>
            <a:off x="4687617" y="3191337"/>
            <a:ext cx="0" cy="4392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/>
          <p:cNvCxnSpPr/>
          <p:nvPr/>
        </p:nvCxnSpPr>
        <p:spPr>
          <a:xfrm>
            <a:off x="5549463" y="2950392"/>
            <a:ext cx="0" cy="2592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3231936" y="460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4046496" y="460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4924592" y="460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cxnSp>
        <p:nvCxnSpPr>
          <p:cNvPr id="94" name="直线连接符 93"/>
          <p:cNvCxnSpPr/>
          <p:nvPr/>
        </p:nvCxnSpPr>
        <p:spPr>
          <a:xfrm>
            <a:off x="7026172" y="2882073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/>
          <p:cNvCxnSpPr/>
          <p:nvPr/>
        </p:nvCxnSpPr>
        <p:spPr>
          <a:xfrm>
            <a:off x="6984135" y="4430103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 flipH="1">
            <a:off x="6082862" y="4605388"/>
            <a:ext cx="73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zh-CN" dirty="0" smtClean="0"/>
              <a:t>……</a:t>
            </a:r>
            <a:endParaRPr kumimoji="1"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7256327" y="46053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-1</a:t>
            </a:r>
            <a:endParaRPr kumimoji="1"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4782234" y="10314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全局剪枝阈值</a:t>
            </a:r>
            <a:endParaRPr kumimoji="1"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4713859" y="3570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下界</a:t>
            </a:r>
            <a:endParaRPr kumimoji="1" lang="zh-CN" altLang="en-US" dirty="0"/>
          </a:p>
        </p:txBody>
      </p:sp>
      <p:sp>
        <p:nvSpPr>
          <p:cNvPr id="104" name="文本框 103"/>
          <p:cNvSpPr txBox="1"/>
          <p:nvPr/>
        </p:nvSpPr>
        <p:spPr>
          <a:xfrm>
            <a:off x="5105399" y="50087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概要数据粒度</a:t>
            </a:r>
            <a:endParaRPr kumimoji="1"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2525900" y="391100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dirty="0" smtClean="0"/>
              <a:t>距离值</a:t>
            </a:r>
            <a:endParaRPr kumimoji="1"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4750733" y="23671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真实值</a:t>
            </a:r>
            <a:endParaRPr kumimoji="1" lang="zh-CN" altLang="en-US" dirty="0"/>
          </a:p>
        </p:txBody>
      </p:sp>
      <p:cxnSp>
        <p:nvCxnSpPr>
          <p:cNvPr id="43" name="直线连接符 42"/>
          <p:cNvCxnSpPr/>
          <p:nvPr/>
        </p:nvCxnSpPr>
        <p:spPr>
          <a:xfrm>
            <a:off x="8844471" y="4430103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8244304" y="463166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l</a:t>
            </a:r>
            <a:endParaRPr kumimoji="1" lang="zh-CN" altLang="en-US" dirty="0"/>
          </a:p>
        </p:txBody>
      </p:sp>
      <p:cxnSp>
        <p:nvCxnSpPr>
          <p:cNvPr id="45" name="直线连接符 44"/>
          <p:cNvCxnSpPr/>
          <p:nvPr/>
        </p:nvCxnSpPr>
        <p:spPr>
          <a:xfrm>
            <a:off x="7903792" y="2229764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/>
          <p:cNvCxnSpPr/>
          <p:nvPr/>
        </p:nvCxnSpPr>
        <p:spPr>
          <a:xfrm>
            <a:off x="7882771" y="2638104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>
            <a:off x="7888020" y="2433154"/>
            <a:ext cx="2634" cy="1872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/>
          <p:nvPr/>
        </p:nvCxnSpPr>
        <p:spPr>
          <a:xfrm>
            <a:off x="7890654" y="2229764"/>
            <a:ext cx="2627" cy="67825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85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13415</TotalTime>
  <Words>135</Words>
  <Application>Microsoft Macintosh PowerPoint</Application>
  <PresentationFormat>宽屏</PresentationFormat>
  <Paragraphs>85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Calibri</vt:lpstr>
      <vt:lpstr>Calibri Light</vt:lpstr>
      <vt:lpstr>Mangal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章志刚</dc:creator>
  <cp:lastModifiedBy>章志刚</cp:lastModifiedBy>
  <cp:revision>186</cp:revision>
  <dcterms:created xsi:type="dcterms:W3CDTF">2018-01-05T07:48:01Z</dcterms:created>
  <dcterms:modified xsi:type="dcterms:W3CDTF">2018-01-14T15:25:42Z</dcterms:modified>
</cp:coreProperties>
</file>