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第四次作业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smtClean="0"/>
              <a:t>2021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给定一对图像，利用提取好的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特征文件，根据距离阈值准则（跨图像的局部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特征距离小于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），得到图像间的初始局部特征匹配关系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基于上述初步匹配结果，实现</a:t>
            </a:r>
            <a:r>
              <a:rPr lang="en-US" altLang="zh-CN" dirty="0" smtClean="0"/>
              <a:t>spatial coding</a:t>
            </a:r>
            <a:r>
              <a:rPr lang="zh-CN" altLang="en-US" dirty="0" smtClean="0"/>
              <a:t>方法，进行匹配校验，确定几何不一致的匹配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将几何一致的匹配和不一致的匹配在图像上画出来，分别用蓝色和红色进行区分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34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参考“</a:t>
                </a:r>
                <a:r>
                  <a:rPr lang="en-GB" altLang="zh-CN" dirty="0" err="1">
                    <a:solidFill>
                      <a:srgbClr val="0070C0"/>
                    </a:solidFill>
                  </a:rPr>
                  <a:t>test_DisplaySIFT.m</a:t>
                </a:r>
                <a:r>
                  <a:rPr lang="zh-CN" altLang="en-US" dirty="0" smtClean="0"/>
                  <a:t>”文件，了解</a:t>
                </a:r>
                <a:r>
                  <a:rPr lang="en-US" altLang="zh-CN" dirty="0" smtClean="0"/>
                  <a:t>SIFT</a:t>
                </a:r>
                <a:r>
                  <a:rPr lang="zh-CN" altLang="en-US" dirty="0" smtClean="0"/>
                  <a:t>文件的</a:t>
                </a:r>
                <a:r>
                  <a:rPr lang="zh-CN" altLang="en-US" dirty="0" smtClean="0"/>
                  <a:t>数据</a:t>
                </a:r>
                <a:r>
                  <a:rPr lang="zh-CN" altLang="en-US" dirty="0" smtClean="0"/>
                  <a:t>格式，以及</a:t>
                </a:r>
                <a:r>
                  <a:rPr lang="zh-CN" altLang="en-US" smtClean="0"/>
                  <a:t>读取方式。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编程实现上述任务，并从“</a:t>
                </a:r>
                <a:r>
                  <a:rPr lang="en-GB" altLang="zh-CN" dirty="0"/>
                  <a:t>test images</a:t>
                </a:r>
                <a:r>
                  <a:rPr lang="zh-CN" altLang="en-US" dirty="0" smtClean="0"/>
                  <a:t>”文件夹中选择相关图像对和</a:t>
                </a:r>
                <a:r>
                  <a:rPr lang="zh-CN" altLang="en-US" dirty="0"/>
                  <a:t>不相关图像</a:t>
                </a:r>
                <a:r>
                  <a:rPr lang="zh-CN" altLang="en-US" dirty="0" smtClean="0"/>
                  <a:t>对进行测试，将实现过程和结果整理为一份实验</a:t>
                </a:r>
                <a:r>
                  <a:rPr lang="zh-CN" altLang="en-US" dirty="0"/>
                  <a:t>报告。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提交截止时间：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17</a:t>
                </a:r>
                <a:r>
                  <a:rPr lang="zh-CN" altLang="en-US" dirty="0" smtClean="0"/>
                  <a:t>日</a:t>
                </a:r>
                <a:r>
                  <a:rPr lang="zh-CN" altLang="en-US" dirty="0" smtClean="0"/>
                  <a:t>晚上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点之前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“第四次作业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 smtClean="0">
                    <a:hlinkClick r:id="rId2"/>
                  </a:rPr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作业</a:t>
                </a:r>
                <a:r>
                  <a:rPr lang="zh-CN" altLang="en-US" dirty="0"/>
                  <a:t>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 b="-5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255</TotalTime>
  <Words>206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第四次作业</vt:lpstr>
      <vt:lpstr>任务描述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Tineye</cp:lastModifiedBy>
  <cp:revision>88</cp:revision>
  <dcterms:created xsi:type="dcterms:W3CDTF">2016-10-28T13:04:45Z</dcterms:created>
  <dcterms:modified xsi:type="dcterms:W3CDTF">2021-01-06T02:28:14Z</dcterms:modified>
</cp:coreProperties>
</file>