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2F42-7FD3-49BF-B37E-03F2E7306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EB05CC-E9F4-4CF7-A201-19B005E63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91E64-CF70-40AA-90F6-228B9059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A257-5CA8-42E6-AD98-30E20592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98BB7-D017-4932-AC96-B49BC128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C70F3-E61C-45B7-93B3-4BF80C1E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4E561-4BF6-4CF2-A53E-7D879147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0B3E3-AAA9-4329-900A-90B90F50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56B64-C75D-4F82-8C8D-D15B2527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91B42-1460-41DC-A46C-60054DFB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0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C693F7-930E-40A2-9725-50A6B865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98424-6A38-4F11-9622-7D944375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83D88-7D66-4C0C-BCB9-E5E2564F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3A7C4-0542-4A29-9D61-A74AEEE6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A452B-7D04-46B6-B816-1F8ED83D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D507-9274-4BE6-8CDC-BC2D678B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E5976-698B-46BF-9451-D1F530C5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9B498-16B4-4C14-83B3-3AFCDBD6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3C91A-2E99-4883-BCA5-60639CC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4DA8D-C71C-4C89-B199-DAF7F429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4D245-126D-4209-A66E-DF4A95AE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992A-4DED-43F9-813D-BBDBBF02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8841A-9346-4A08-A88B-33A471A4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C5149-4B59-45C6-84A5-CA82B504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538C9-2E5F-4CC0-9B4C-D7A17892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02A36-0FC6-4ABF-9117-FD96385C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1ED79-65E0-44CE-A7A1-C55AD1FE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5608F-F823-493A-9AD1-225D6DAE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D66FB-4D77-4A50-A28C-9CCEB2EA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5D6E2-A883-4DF4-87E6-C269A6EF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28BD3-B059-4FF0-BB4D-073724A9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F1679-4E64-4EA3-900E-9CB6DA72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2A8B2-D65D-44EC-984E-31D6E126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9D5F7-EDFE-47CD-ACC1-9C23BB1E7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96FE2-B2EB-4E6E-9667-3BC911FF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942582-4045-4808-8AE6-1D407872E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9B5746-BB61-47C1-8E40-EDC598C6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40FCF-5374-488D-A5B0-1FAE51FB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9AA60-1CB4-42D1-A8F6-276B44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4460-A674-4CB6-BAD5-B50A5F10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82237-E479-40DA-BDBE-8C70ABBD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3164F3-B603-4623-AF70-7671B845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DB14C-7DE1-4113-B6A1-86427E9D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4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71EFE-C548-46C4-A3B4-D7C4DE71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2BEDE-939C-46A3-8996-E63F16A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6CC2C-BE50-4F0D-8813-B4B6923B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5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42130-0636-45D9-AADD-071854BD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12726-2804-4D84-BFFB-EF9344BC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5EAFF-EAB4-4FE9-AE09-D738EEB2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7354A-DA2F-4FF9-BB75-E1A682E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BE53A-117B-4B3B-94A7-A7123EE5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1327B-DD0D-4A4D-88FA-C23ADEB7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2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F6E0-2EB2-4440-9680-86B85DCD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D11B2-917C-4F23-8FB0-868CF78B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A8128-9035-4576-A0F2-284FDF88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1A818-7E9F-461A-9A2A-93BE59B5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ECBA7-49E6-4FBE-B401-B62D1104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6E25B-03CD-4D65-9239-E58B2AC9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366A4-2998-4794-A987-CBBC49B9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40B06-E512-4758-B137-680B10A4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427E6-8B25-40C2-95A2-3240247AC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28D6-953A-465B-A7E0-CD12E0D4A5C1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2DE24-56BE-4CE9-940B-47D6B850C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6C800-D6A3-4A49-87B5-88FDB1EB4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7B77-6495-42B1-B0B5-F88E0043E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5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656E12-A2E1-42E4-A52C-6E5C8BDC7868}"/>
              </a:ext>
            </a:extLst>
          </p:cNvPr>
          <p:cNvGrpSpPr/>
          <p:nvPr/>
        </p:nvGrpSpPr>
        <p:grpSpPr>
          <a:xfrm>
            <a:off x="2691620" y="472376"/>
            <a:ext cx="6362436" cy="5121809"/>
            <a:chOff x="2691620" y="472376"/>
            <a:chExt cx="6362436" cy="512180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673A50F-B374-47AE-BBEC-FC751A0D1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2" t="11830" r="4721" b="19355"/>
            <a:stretch/>
          </p:blipFill>
          <p:spPr>
            <a:xfrm>
              <a:off x="2691620" y="472376"/>
              <a:ext cx="2627685" cy="209460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33D4BF7-0188-43B3-8FC3-DFCFA3BD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620" y="3361168"/>
              <a:ext cx="2738999" cy="182143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61DA777-33CC-477F-BBBE-C0C89673D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97" b="24207"/>
            <a:stretch/>
          </p:blipFill>
          <p:spPr>
            <a:xfrm>
              <a:off x="5319305" y="901474"/>
              <a:ext cx="3734751" cy="184856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EB947B-CB6C-4117-87E9-18BC96AE8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708" y="3361168"/>
              <a:ext cx="1784621" cy="178462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E56DF1-93FE-4983-ADB5-5622319A91CC}"/>
                </a:ext>
              </a:extLst>
            </p:cNvPr>
            <p:cNvSpPr txBox="1"/>
            <p:nvPr/>
          </p:nvSpPr>
          <p:spPr>
            <a:xfrm>
              <a:off x="3486100" y="2608473"/>
              <a:ext cx="110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Camera</a:t>
              </a:r>
              <a:endParaRPr lang="zh-CN" altLang="en-US" sz="2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809FE-E507-489B-9BBB-90521CEB8408}"/>
                </a:ext>
              </a:extLst>
            </p:cNvPr>
            <p:cNvSpPr txBox="1"/>
            <p:nvPr/>
          </p:nvSpPr>
          <p:spPr>
            <a:xfrm>
              <a:off x="6264118" y="2611448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Linear Encoder</a:t>
              </a:r>
              <a:endParaRPr lang="zh-CN" altLang="en-US" sz="2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57478E-9FC0-4826-B98A-713F90AD35CF}"/>
                </a:ext>
              </a:extLst>
            </p:cNvPr>
            <p:cNvSpPr txBox="1"/>
            <p:nvPr/>
          </p:nvSpPr>
          <p:spPr>
            <a:xfrm>
              <a:off x="3294626" y="5192071"/>
              <a:ext cx="142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Hall Sensor</a:t>
              </a:r>
              <a:endParaRPr lang="zh-CN" altLang="en-US" sz="2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0CAC8-E189-4FF0-BE7F-E38B8C5B3808}"/>
                </a:ext>
              </a:extLst>
            </p:cNvPr>
            <p:cNvSpPr txBox="1"/>
            <p:nvPr/>
          </p:nvSpPr>
          <p:spPr>
            <a:xfrm>
              <a:off x="6354708" y="5194075"/>
              <a:ext cx="1876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Interferometer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6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5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帅虎</dc:creator>
  <cp:lastModifiedBy>吴 帅虎</cp:lastModifiedBy>
  <cp:revision>2</cp:revision>
  <dcterms:created xsi:type="dcterms:W3CDTF">2023-03-07T15:14:27Z</dcterms:created>
  <dcterms:modified xsi:type="dcterms:W3CDTF">2023-03-07T15:28:45Z</dcterms:modified>
</cp:coreProperties>
</file>