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635C-A226-4D85-BBA0-4C4A2428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00E9-14AD-4C7B-AA9C-7BFB632A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21B0-4006-4360-ACB8-AF872346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2547-8F93-40E0-A156-2F0E0764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344F-C4CA-4225-A280-D95A5F9B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FE7-1C02-4699-A229-AB560E2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7BDD5-DCCA-4740-95B0-2FBD4996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766B-FC0E-497E-869A-F5A328D2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3FBD-49F0-4260-AB75-DC5AD91E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6EB6-76E3-445B-B8B5-3750C243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92B7B-0A56-4FD7-B856-018945A7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422FA-32BC-4583-B014-D5248BC50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4905-46FF-43A5-BCD4-6288F4DE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5866-A705-4577-AA83-6E558304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8949-D868-4DA7-8B2E-D948E45C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5F54-0B94-450D-A7EE-BFD7CBC2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AF6F-A3C4-4DC7-8A22-9EEF00A7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7DD3-97F0-4EE5-916F-FDBEA050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CD96-1DB5-4DD7-9D30-16400D40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1C32-E6D0-482C-ADA5-3A64CCCD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8B05-C874-482D-8C94-4EA6219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00C2-5AF4-4069-A2E9-81391E83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4ABA-3F3C-4A88-8B73-1F493FF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B6F5-A007-479D-B716-7E969F9D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5342-2845-4C2A-856E-72E0C34B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8CBC-B25B-4C85-9FAC-973388F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E708-6EB4-428A-9B8F-BE9D351B6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DA5EA-9763-4BE8-8997-A93A4255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514D6-AC59-42F0-ACAB-802C2575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0004-52EF-4001-9F49-B117D42F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A10B-228F-433C-8D4E-B19994BE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8B7-A2AA-4CE5-A769-7E78877B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CE75-A8ED-4ADB-90E6-68E3D2EE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2D45C-8057-4D99-A7A6-8A0872A6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D953A-E942-4182-BA69-41DF56F31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83CE5-CF7A-4834-A66D-AB441A734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C55F8-F44D-4C57-BB65-832F9AA4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370DA-11C4-4BEC-BC60-F746999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1CF46-F3EB-4888-97C2-E52B2AA4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06B8-7BB5-4608-9BC0-2D0B502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0ED87-56B4-4F10-B575-36CD116D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7A683-FE35-49CE-BFBA-9FCB7AD0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F3B0-1C71-43D4-9C3C-F42CBFE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4519C-6056-47F7-915D-71F44DF8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ECA5C-61CD-454F-83DB-0958FC28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C2078-00C2-4564-AEA3-51BAB562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BD1E-D9B0-4D10-90B2-EA6F468E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336-6F56-4793-8E47-2AFF4018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DDD00-23DF-41F5-8F05-82B16EB69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32A7D-5C3A-4107-81C0-BF6F0FB8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B449-A895-474E-8097-317D24BB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C144-1D9F-4788-AF40-546284A8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673-D3EB-4E39-8F37-949629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07A3B-EDA7-45A8-B651-871CC813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7CA17-0083-4191-A437-960B77D2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1CFB9-FCF2-4A00-8032-68B9534E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69FD-ADF2-4E5C-9CFC-1824F8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1A98-47E6-46C9-AA01-1481B791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716CE-6540-427D-BDE9-F52FA8E5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2150E-BC9E-4E39-9C2A-0031D5E0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0D25-67E6-4D75-A163-539288F52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28CC-05E2-4ED0-80B1-8671834096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EA03-92E1-4F76-A500-180D5F9F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7769-BF22-49CF-8406-9A37A61E1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8924-A0BE-4D0D-95AD-3CDA1CD6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74C1-75D6-43D1-A336-15DB3E69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93310-BE76-4AA1-8FD0-9F5EC15D3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90B043-6A3E-4135-9244-165F3FFFBF99}"/>
              </a:ext>
            </a:extLst>
          </p:cNvPr>
          <p:cNvSpPr/>
          <p:nvPr/>
        </p:nvSpPr>
        <p:spPr>
          <a:xfrm>
            <a:off x="238125" y="314325"/>
            <a:ext cx="142875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“Go Pressed”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35786-0993-49C2-9058-EB6D3322071B}"/>
              </a:ext>
            </a:extLst>
          </p:cNvPr>
          <p:cNvSpPr/>
          <p:nvPr/>
        </p:nvSpPr>
        <p:spPr>
          <a:xfrm>
            <a:off x="2162175" y="171450"/>
            <a:ext cx="1543050" cy="819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Tell Camera to take a picture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113B86-E333-426E-B97F-52B00C81D2E3}"/>
              </a:ext>
            </a:extLst>
          </p:cNvPr>
          <p:cNvSpPr/>
          <p:nvPr/>
        </p:nvSpPr>
        <p:spPr>
          <a:xfrm>
            <a:off x="4495798" y="171450"/>
            <a:ext cx="1543050" cy="819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grid and word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4885-05B0-437B-BAB4-320256097492}"/>
              </a:ext>
            </a:extLst>
          </p:cNvPr>
          <p:cNvSpPr/>
          <p:nvPr/>
        </p:nvSpPr>
        <p:spPr>
          <a:xfrm>
            <a:off x="6877049" y="171450"/>
            <a:ext cx="1543050" cy="819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words and store locations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E0D1F7-036A-4E50-95E5-1B68D1FB9D65}"/>
              </a:ext>
            </a:extLst>
          </p:cNvPr>
          <p:cNvSpPr/>
          <p:nvPr/>
        </p:nvSpPr>
        <p:spPr>
          <a:xfrm>
            <a:off x="9258300" y="171450"/>
            <a:ext cx="1543050" cy="819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 location to MSP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560A6D-3DBD-4F40-8380-1F0E5DC1F07E}"/>
              </a:ext>
            </a:extLst>
          </p:cNvPr>
          <p:cNvSpPr/>
          <p:nvPr/>
        </p:nvSpPr>
        <p:spPr>
          <a:xfrm>
            <a:off x="2162175" y="1528764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LED indicator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1B0FEC-60F2-4EEF-966B-F10CF66D4A34}"/>
              </a:ext>
            </a:extLst>
          </p:cNvPr>
          <p:cNvSpPr/>
          <p:nvPr/>
        </p:nvSpPr>
        <p:spPr>
          <a:xfrm>
            <a:off x="10544176" y="4197532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motors to go to right spot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81484-B517-4067-950D-C1CB43CB208D}"/>
              </a:ext>
            </a:extLst>
          </p:cNvPr>
          <p:cNvSpPr/>
          <p:nvPr/>
        </p:nvSpPr>
        <p:spPr>
          <a:xfrm>
            <a:off x="9999198" y="5504755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 pen (Shut off solenoid)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C4F5BE-107E-4568-B71E-1158B7637CDA}"/>
              </a:ext>
            </a:extLst>
          </p:cNvPr>
          <p:cNvSpPr/>
          <p:nvPr/>
        </p:nvSpPr>
        <p:spPr>
          <a:xfrm>
            <a:off x="8029407" y="5521781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motors to go to end of word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A7849D-39E1-4B69-B171-32AF13CDDBD6}"/>
              </a:ext>
            </a:extLst>
          </p:cNvPr>
          <p:cNvSpPr/>
          <p:nvPr/>
        </p:nvSpPr>
        <p:spPr>
          <a:xfrm>
            <a:off x="7648574" y="4202680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Pickup pen (Power solenoid)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2A0DD5-2E43-4F66-9586-08EE314766AB}"/>
              </a:ext>
            </a:extLst>
          </p:cNvPr>
          <p:cNvSpPr/>
          <p:nvPr/>
        </p:nvSpPr>
        <p:spPr>
          <a:xfrm>
            <a:off x="9999198" y="2883580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location and acknowledge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0B979E-D37B-4B7C-8BC8-5ADEC164D333}"/>
              </a:ext>
            </a:extLst>
          </p:cNvPr>
          <p:cNvSpPr/>
          <p:nvPr/>
        </p:nvSpPr>
        <p:spPr>
          <a:xfrm>
            <a:off x="8029407" y="2883580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 Jetson of completion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C55B24-8FCC-4F39-B595-6984D04AC745}"/>
              </a:ext>
            </a:extLst>
          </p:cNvPr>
          <p:cNvSpPr/>
          <p:nvPr/>
        </p:nvSpPr>
        <p:spPr>
          <a:xfrm>
            <a:off x="4614863" y="4913850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Shut off LED indicator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C27EA9-78F0-4185-840B-AE65E2E70609}"/>
              </a:ext>
            </a:extLst>
          </p:cNvPr>
          <p:cNvSpPr/>
          <p:nvPr/>
        </p:nvSpPr>
        <p:spPr>
          <a:xfrm>
            <a:off x="4628960" y="3692254"/>
            <a:ext cx="1543050" cy="819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motors to return pen to origin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0DDAE-77DD-4380-BE5E-52DD31D7DB54}"/>
              </a:ext>
            </a:extLst>
          </p:cNvPr>
          <p:cNvSpPr/>
          <p:nvPr/>
        </p:nvSpPr>
        <p:spPr>
          <a:xfrm>
            <a:off x="4686110" y="6135446"/>
            <a:ext cx="142875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1799D9-C12F-4E24-8F83-6DB94055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538785" y="1892887"/>
            <a:ext cx="2279186" cy="42846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4DE8F1-8A82-4FE3-86CA-4DC1C7AC2CE8}"/>
              </a:ext>
            </a:extLst>
          </p:cNvPr>
          <p:cNvSpPr/>
          <p:nvPr/>
        </p:nvSpPr>
        <p:spPr>
          <a:xfrm>
            <a:off x="4614863" y="2420359"/>
            <a:ext cx="1543050" cy="819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 end of transmission to MSP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6A3D2D-8B31-4947-9E28-C35696DCFB6A}"/>
              </a:ext>
            </a:extLst>
          </p:cNvPr>
          <p:cNvSpPr txBox="1"/>
          <p:nvPr/>
        </p:nvSpPr>
        <p:spPr>
          <a:xfrm rot="20919205">
            <a:off x="6471652" y="1753672"/>
            <a:ext cx="5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DD33B-C12D-4B79-A97F-35D6A0FCFFD3}"/>
              </a:ext>
            </a:extLst>
          </p:cNvPr>
          <p:cNvCxnSpPr>
            <a:cxnSpLocks/>
          </p:cNvCxnSpPr>
          <p:nvPr/>
        </p:nvCxnSpPr>
        <p:spPr>
          <a:xfrm flipV="1">
            <a:off x="9601032" y="1129031"/>
            <a:ext cx="568651" cy="4426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8A199F8-1CA4-4F81-B69D-61D191A592A8}"/>
              </a:ext>
            </a:extLst>
          </p:cNvPr>
          <p:cNvSpPr/>
          <p:nvPr/>
        </p:nvSpPr>
        <p:spPr>
          <a:xfrm>
            <a:off x="7817971" y="1321387"/>
            <a:ext cx="2181227" cy="11430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words are filled out?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0EE1F0-5F1E-494B-B6EB-C77D33079769}"/>
              </a:ext>
            </a:extLst>
          </p:cNvPr>
          <p:cNvSpPr txBox="1"/>
          <p:nvPr/>
        </p:nvSpPr>
        <p:spPr>
          <a:xfrm rot="19478919">
            <a:off x="9447733" y="1068213"/>
            <a:ext cx="5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11839-7533-4E3F-B7D0-1B120BD4FF4D}"/>
              </a:ext>
            </a:extLst>
          </p:cNvPr>
          <p:cNvCxnSpPr>
            <a:cxnSpLocks/>
          </p:cNvCxnSpPr>
          <p:nvPr/>
        </p:nvCxnSpPr>
        <p:spPr>
          <a:xfrm>
            <a:off x="1765751" y="581025"/>
            <a:ext cx="32022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FD15CE-875C-4930-9B42-CDD137EEF7B8}"/>
              </a:ext>
            </a:extLst>
          </p:cNvPr>
          <p:cNvCxnSpPr>
            <a:cxnSpLocks/>
          </p:cNvCxnSpPr>
          <p:nvPr/>
        </p:nvCxnSpPr>
        <p:spPr>
          <a:xfrm>
            <a:off x="3895344" y="581025"/>
            <a:ext cx="491871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C4155F-0E8C-4D91-B0E1-772E1EC9B3EF}"/>
              </a:ext>
            </a:extLst>
          </p:cNvPr>
          <p:cNvCxnSpPr>
            <a:cxnSpLocks/>
          </p:cNvCxnSpPr>
          <p:nvPr/>
        </p:nvCxnSpPr>
        <p:spPr>
          <a:xfrm>
            <a:off x="6219239" y="581025"/>
            <a:ext cx="5265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7B57B3-BE02-4F23-A51D-C16D64B3337E}"/>
              </a:ext>
            </a:extLst>
          </p:cNvPr>
          <p:cNvCxnSpPr>
            <a:cxnSpLocks/>
          </p:cNvCxnSpPr>
          <p:nvPr/>
        </p:nvCxnSpPr>
        <p:spPr>
          <a:xfrm>
            <a:off x="8590597" y="581025"/>
            <a:ext cx="49720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068B9C-7E0F-4B69-9825-E4E6B359E0D6}"/>
              </a:ext>
            </a:extLst>
          </p:cNvPr>
          <p:cNvCxnSpPr>
            <a:cxnSpLocks/>
          </p:cNvCxnSpPr>
          <p:nvPr/>
        </p:nvCxnSpPr>
        <p:spPr>
          <a:xfrm>
            <a:off x="10522317" y="1148467"/>
            <a:ext cx="320224" cy="148079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C1D6B5-8AFD-418B-B033-F7FB60B1905E}"/>
              </a:ext>
            </a:extLst>
          </p:cNvPr>
          <p:cNvCxnSpPr>
            <a:cxnSpLocks/>
          </p:cNvCxnSpPr>
          <p:nvPr/>
        </p:nvCxnSpPr>
        <p:spPr>
          <a:xfrm>
            <a:off x="11182350" y="3747450"/>
            <a:ext cx="66676" cy="4191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A00C72-4819-483E-87A1-F7A73BE7F216}"/>
              </a:ext>
            </a:extLst>
          </p:cNvPr>
          <p:cNvCxnSpPr>
            <a:cxnSpLocks/>
          </p:cNvCxnSpPr>
          <p:nvPr/>
        </p:nvCxnSpPr>
        <p:spPr>
          <a:xfrm flipH="1">
            <a:off x="11149014" y="5067365"/>
            <a:ext cx="166687" cy="4191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9FD55-DDBC-4CB0-A653-C005CFEDF991}"/>
              </a:ext>
            </a:extLst>
          </p:cNvPr>
          <p:cNvCxnSpPr>
            <a:cxnSpLocks/>
          </p:cNvCxnSpPr>
          <p:nvPr/>
        </p:nvCxnSpPr>
        <p:spPr>
          <a:xfrm flipH="1">
            <a:off x="9610724" y="5983570"/>
            <a:ext cx="341675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CC2DCA-BE05-4A84-8C11-E471E2EF83D7}"/>
              </a:ext>
            </a:extLst>
          </p:cNvPr>
          <p:cNvCxnSpPr>
            <a:cxnSpLocks/>
          </p:cNvCxnSpPr>
          <p:nvPr/>
        </p:nvCxnSpPr>
        <p:spPr>
          <a:xfrm flipH="1" flipV="1">
            <a:off x="8590597" y="5026579"/>
            <a:ext cx="106013" cy="4090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8C7B65-30F5-4F9B-A970-32BD6B8D4DFD}"/>
              </a:ext>
            </a:extLst>
          </p:cNvPr>
          <p:cNvCxnSpPr>
            <a:cxnSpLocks/>
          </p:cNvCxnSpPr>
          <p:nvPr/>
        </p:nvCxnSpPr>
        <p:spPr>
          <a:xfrm flipV="1">
            <a:off x="8420099" y="3726700"/>
            <a:ext cx="85725" cy="39522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5F247A-0BA5-46CB-8F88-5E7AEE4E4D47}"/>
              </a:ext>
            </a:extLst>
          </p:cNvPr>
          <p:cNvCxnSpPr>
            <a:cxnSpLocks/>
          </p:cNvCxnSpPr>
          <p:nvPr/>
        </p:nvCxnSpPr>
        <p:spPr>
          <a:xfrm flipV="1">
            <a:off x="8908584" y="2464387"/>
            <a:ext cx="0" cy="48533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4DD661-C090-4E83-AFE6-3E57F4C36C53}"/>
              </a:ext>
            </a:extLst>
          </p:cNvPr>
          <p:cNvCxnSpPr>
            <a:cxnSpLocks/>
          </p:cNvCxnSpPr>
          <p:nvPr/>
        </p:nvCxnSpPr>
        <p:spPr>
          <a:xfrm>
            <a:off x="2930080" y="1050085"/>
            <a:ext cx="1" cy="4191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5A6306D-895F-4BC3-90E9-5F82ECF13C7A}"/>
              </a:ext>
            </a:extLst>
          </p:cNvPr>
          <p:cNvCxnSpPr>
            <a:cxnSpLocks/>
          </p:cNvCxnSpPr>
          <p:nvPr/>
        </p:nvCxnSpPr>
        <p:spPr>
          <a:xfrm flipH="1">
            <a:off x="5386389" y="3338515"/>
            <a:ext cx="14096" cy="36211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2125DE0-775D-43FF-A1DF-5A70DD89095A}"/>
              </a:ext>
            </a:extLst>
          </p:cNvPr>
          <p:cNvCxnSpPr>
            <a:cxnSpLocks/>
          </p:cNvCxnSpPr>
          <p:nvPr/>
        </p:nvCxnSpPr>
        <p:spPr>
          <a:xfrm flipH="1">
            <a:off x="5382698" y="4551737"/>
            <a:ext cx="14096" cy="36211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524317-7B47-44FA-BA20-760749696948}"/>
              </a:ext>
            </a:extLst>
          </p:cNvPr>
          <p:cNvCxnSpPr>
            <a:cxnSpLocks/>
          </p:cNvCxnSpPr>
          <p:nvPr/>
        </p:nvCxnSpPr>
        <p:spPr>
          <a:xfrm flipH="1">
            <a:off x="5403459" y="5773333"/>
            <a:ext cx="14096" cy="36211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4BC3BE-DE5D-43A4-8C6C-3E53D81B9D55}"/>
              </a:ext>
            </a:extLst>
          </p:cNvPr>
          <p:cNvGrpSpPr/>
          <p:nvPr/>
        </p:nvGrpSpPr>
        <p:grpSpPr>
          <a:xfrm>
            <a:off x="287353" y="5540135"/>
            <a:ext cx="1827197" cy="1128711"/>
            <a:chOff x="506428" y="4551737"/>
            <a:chExt cx="1827197" cy="1128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1DA5E8-7238-49C1-BA0D-EB2FDA2E0975}"/>
                </a:ext>
              </a:extLst>
            </p:cNvPr>
            <p:cNvSpPr/>
            <p:nvPr/>
          </p:nvSpPr>
          <p:spPr>
            <a:xfrm>
              <a:off x="506428" y="4551737"/>
              <a:ext cx="1827197" cy="1128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  - MSP430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  - Jetson Nano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C0645F-D5B5-4C6C-A3DB-59BAD2449C6B}"/>
                </a:ext>
              </a:extLst>
            </p:cNvPr>
            <p:cNvSpPr/>
            <p:nvPr/>
          </p:nvSpPr>
          <p:spPr>
            <a:xfrm>
              <a:off x="583077" y="5276961"/>
              <a:ext cx="293222" cy="25957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FFD7425-3257-451C-8ED7-B3784941EB2C}"/>
                </a:ext>
              </a:extLst>
            </p:cNvPr>
            <p:cNvSpPr/>
            <p:nvPr/>
          </p:nvSpPr>
          <p:spPr>
            <a:xfrm>
              <a:off x="582250" y="4983940"/>
              <a:ext cx="293222" cy="2595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641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Hisiro</dc:creator>
  <cp:lastModifiedBy>Wade Hisiro</cp:lastModifiedBy>
  <cp:revision>6</cp:revision>
  <dcterms:created xsi:type="dcterms:W3CDTF">2019-10-12T20:33:49Z</dcterms:created>
  <dcterms:modified xsi:type="dcterms:W3CDTF">2019-10-13T23:54:07Z</dcterms:modified>
</cp:coreProperties>
</file>