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7C533-C030-63C4-2D42-BCB6DBA3C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DA9E60-7E90-5AE2-D109-F73CEB9E0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0CF0FF-8BBC-83A6-AB7F-2D7FE305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E2CF-C72E-48B8-9C28-371F7BC95ED2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E6CD9D-12AB-DC7A-749A-A50A4617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3EDA2-FAB7-BBB1-B33C-B18716C8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F68B-0615-4AF5-9538-612B47CEB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94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1CF2F-ADCF-F06F-1E48-4B9FE737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3C2C7C-EB41-ECC6-ACEA-5964C8B0E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490D6-1F92-FDEC-0809-3D920C2C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E2CF-C72E-48B8-9C28-371F7BC95ED2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5921D-02B6-AC08-F1FC-2840E813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3B404A-BD3F-6B8B-5B89-4915A9C1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F68B-0615-4AF5-9538-612B47CEB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81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6CB18B-D6C6-FDC2-FAB6-48305CEB1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D96D7F-D8A8-3FFC-2C98-C15936B0F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6773F-2D6E-E28C-95DE-1C5A696C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E2CF-C72E-48B8-9C28-371F7BC95ED2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A5F8B-FBD5-EAFF-638E-45ECBC2F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A27E6-D2B5-1DD1-3D8E-3A5BB7CB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F68B-0615-4AF5-9538-612B47CEB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03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F924A-5B5B-3D9D-1C74-FBA690127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3386E-80FB-12EB-8756-035B3563F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4E4143-166B-3FC3-805B-14C5D06A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E2CF-C72E-48B8-9C28-371F7BC95ED2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B3190-6887-1A3A-E677-BA4EEFFB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03B4FC-0689-8AF6-CD45-7E2356FD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F68B-0615-4AF5-9538-612B47CEB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04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FA08F-AD82-F240-59C9-684D7EF8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3F71BF-1E3D-9154-8490-458B5B44A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370CF-CA3B-8B33-9955-B6FAB197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E2CF-C72E-48B8-9C28-371F7BC95ED2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9360F-E5EC-D7ED-2FCC-8DEF652D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6F231-182E-F433-BCCB-CB9B3E77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F68B-0615-4AF5-9538-612B47CEB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46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4E1B7-5108-0B28-E3C1-4C48E2D7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EA5CE-EEFA-801A-FBA5-3AD48E078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37465E-92E8-3812-5338-E99C87067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4801E4-46B1-98A5-93C3-E20986D7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E2CF-C72E-48B8-9C28-371F7BC95ED2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4BD5AD-9D53-46D1-AEBA-D6F38B6D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E5D5F4-F3A7-AC72-55D1-E9C70157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F68B-0615-4AF5-9538-612B47CEB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61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B5A79-9BA0-965A-9E5E-AAAA78D4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6AF233-6D8E-EF51-D55A-5558C301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2BC571-2052-8D98-5253-4E06338CF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C0F7A8-C3CF-BB07-4EB2-EE7693CCF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2ACC9B-52AB-B2CA-320F-C1BDD941F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DEE106-1D44-910A-D492-DF444D88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E2CF-C72E-48B8-9C28-371F7BC95ED2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920DB8-5866-B899-95EE-58E3EF4D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089291-CA47-B456-F890-18A0C341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F68B-0615-4AF5-9538-612B47CEB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28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6FC4B-31A1-53EE-C668-0CD54B5C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6E45A2-11B1-6404-69E2-B1BE5A0C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E2CF-C72E-48B8-9C28-371F7BC95ED2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0B1832-710D-A7C9-C075-549D16332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5FC71A-FA8B-3FDE-8618-F7D2F555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F68B-0615-4AF5-9538-612B47CEB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69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EDA810-8194-54F6-D801-5C288517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E2CF-C72E-48B8-9C28-371F7BC95ED2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363093-D1CB-44B0-23EF-0E3BA654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48F2E8-9B45-F066-83D5-4D668B87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F68B-0615-4AF5-9538-612B47CEB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50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60ADE-AB4B-2706-D689-3D6E1582E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E8425-F99E-51DF-ED0B-C7D20C2CF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3593A0-F57D-CDCB-7F62-10761F207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18D6A2-1851-AEC2-239C-286B3011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E2CF-C72E-48B8-9C28-371F7BC95ED2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39A27B-BDA6-D181-BE5B-8AD3510D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7C8A0B-CCB1-F7B7-74EE-0EAC4DED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F68B-0615-4AF5-9538-612B47CEB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5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BF8C0-8EE1-9698-5820-9C40FC8F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650083-FA9B-949C-10A5-3600574EB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F64A0F-B501-F4F1-6E2E-94AF85C93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A319D7-70B1-BAF2-CFEA-27204A1C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E2CF-C72E-48B8-9C28-371F7BC95ED2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047FCC-4829-97F4-4936-B7C102DA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CEF45D-B72A-4DA3-56B3-CA7555EE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8F68B-0615-4AF5-9538-612B47CEB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53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845268-A356-839C-0104-F39D56AD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314416-0DDA-ABA3-B1A4-9A7ECA501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A8EF59-F7BE-E3C0-9E63-FF2AD4C45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BE2CF-C72E-48B8-9C28-371F7BC95ED2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004138-5626-A8D5-9EEE-FE625B9FE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B9DBF-677F-EFB2-6948-58C925703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8F68B-0615-4AF5-9538-612B47CEB2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26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C8D550A-A3DE-790D-ED69-8B12E627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7" y="1179870"/>
            <a:ext cx="8386916" cy="47176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292B8779-C834-3F52-ADBD-46C56A4AAEA6}"/>
              </a:ext>
            </a:extLst>
          </p:cNvPr>
          <p:cNvSpPr/>
          <p:nvPr/>
        </p:nvSpPr>
        <p:spPr>
          <a:xfrm>
            <a:off x="7256206" y="619432"/>
            <a:ext cx="2585884" cy="658762"/>
          </a:xfrm>
          <a:prstGeom prst="wedgeRectCallout">
            <a:avLst>
              <a:gd name="adj1" fmla="val -31099"/>
              <a:gd name="adj2" fmla="val 11026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members.json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5270B898-5441-ECFA-5A07-F8F67ECE70D8}"/>
              </a:ext>
            </a:extLst>
          </p:cNvPr>
          <p:cNvSpPr/>
          <p:nvPr/>
        </p:nvSpPr>
        <p:spPr>
          <a:xfrm>
            <a:off x="560438" y="4621162"/>
            <a:ext cx="3342967" cy="658762"/>
          </a:xfrm>
          <a:prstGeom prst="wedgeRectCallout">
            <a:avLst>
              <a:gd name="adj1" fmla="val 16380"/>
              <a:gd name="adj2" fmla="val -19123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원우관리</a:t>
            </a:r>
            <a:r>
              <a:rPr lang="en-US" altLang="ko-KR" dirty="0"/>
              <a:t> </a:t>
            </a:r>
            <a:r>
              <a:rPr lang="ko-KR" altLang="en-US" dirty="0"/>
              <a:t>페이지로 이동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5826E-F164-3972-68F7-5BAD7C2A0C17}"/>
              </a:ext>
            </a:extLst>
          </p:cNvPr>
          <p:cNvSpPr txBox="1"/>
          <p:nvPr/>
        </p:nvSpPr>
        <p:spPr>
          <a:xfrm>
            <a:off x="452283" y="33145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unist_main.html</a:t>
            </a:r>
          </a:p>
        </p:txBody>
      </p:sp>
    </p:spTree>
    <p:extLst>
      <p:ext uri="{BB962C8B-B14F-4D97-AF65-F5344CB8AC3E}">
        <p14:creationId xmlns:p14="http://schemas.microsoft.com/office/powerpoint/2010/main" val="20269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AA23CCA-344C-B515-BAE0-21300FDE3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729" y="934064"/>
            <a:ext cx="6851991" cy="38542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A6222D20-2CB4-1416-3C4B-240B4FFECFB7}"/>
              </a:ext>
            </a:extLst>
          </p:cNvPr>
          <p:cNvSpPr/>
          <p:nvPr/>
        </p:nvSpPr>
        <p:spPr>
          <a:xfrm>
            <a:off x="422788" y="4104967"/>
            <a:ext cx="4109883" cy="948814"/>
          </a:xfrm>
          <a:prstGeom prst="wedgeRectCallout">
            <a:avLst>
              <a:gd name="adj1" fmla="val 40546"/>
              <a:gd name="adj2" fmla="val -863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members.json</a:t>
            </a:r>
            <a:r>
              <a:rPr lang="en-US" altLang="ko-KR" dirty="0"/>
              <a:t> </a:t>
            </a:r>
            <a:r>
              <a:rPr lang="ko-KR" altLang="en-US" dirty="0"/>
              <a:t>저장</a:t>
            </a:r>
            <a:endParaRPr lang="en-US" altLang="ko-KR" dirty="0"/>
          </a:p>
          <a:p>
            <a:pPr algn="ctr"/>
            <a:r>
              <a:rPr lang="ko-KR" altLang="en-US" dirty="0">
                <a:solidFill>
                  <a:srgbClr val="FFFF00"/>
                </a:solidFill>
              </a:rPr>
              <a:t>다운로드 후 파일을 옮겨야 한다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2EFFE052-FF10-160B-6A55-7CC4DD4C1E30}"/>
              </a:ext>
            </a:extLst>
          </p:cNvPr>
          <p:cNvSpPr/>
          <p:nvPr/>
        </p:nvSpPr>
        <p:spPr>
          <a:xfrm>
            <a:off x="540773" y="1514168"/>
            <a:ext cx="2585884" cy="658762"/>
          </a:xfrm>
          <a:prstGeom prst="wedgeRectCallout">
            <a:avLst>
              <a:gd name="adj1" fmla="val 85251"/>
              <a:gd name="adj2" fmla="val 1013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members.json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1CAB77-CC90-4B1B-0B7B-4AAB80062C0D}"/>
              </a:ext>
            </a:extLst>
          </p:cNvPr>
          <p:cNvSpPr txBox="1"/>
          <p:nvPr/>
        </p:nvSpPr>
        <p:spPr>
          <a:xfrm>
            <a:off x="452283" y="33145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 err="1"/>
              <a:t>unist_member</a:t>
            </a:r>
            <a:r>
              <a:rPr lang="ko-KR" altLang="en-US" sz="2400" b="1" dirty="0"/>
              <a:t>.html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BBD0A07-77CE-75D8-ECED-4E7C31A6837C}"/>
              </a:ext>
            </a:extLst>
          </p:cNvPr>
          <p:cNvSpPr/>
          <p:nvPr/>
        </p:nvSpPr>
        <p:spPr>
          <a:xfrm>
            <a:off x="10205884" y="1091381"/>
            <a:ext cx="422788" cy="4227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117B908-3EE8-8A75-DD1C-E13A1E921C62}"/>
              </a:ext>
            </a:extLst>
          </p:cNvPr>
          <p:cNvCxnSpPr>
            <a:cxnSpLocks/>
          </p:cNvCxnSpPr>
          <p:nvPr/>
        </p:nvCxnSpPr>
        <p:spPr>
          <a:xfrm flipV="1">
            <a:off x="4601497" y="1435510"/>
            <a:ext cx="5604387" cy="2163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227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30</Words>
  <Application>Microsoft Office PowerPoint</Application>
  <PresentationFormat>와이드스크린</PresentationFormat>
  <Paragraphs>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YongChan Keum</dc:creator>
  <cp:lastModifiedBy>YongChan Keum</cp:lastModifiedBy>
  <cp:revision>6</cp:revision>
  <dcterms:created xsi:type="dcterms:W3CDTF">2025-09-25T22:36:14Z</dcterms:created>
  <dcterms:modified xsi:type="dcterms:W3CDTF">2025-09-25T22:56:19Z</dcterms:modified>
</cp:coreProperties>
</file>