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D1AD-7F58-4E0F-AC8D-DC4F00B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C1D75-4B75-43D8-BF60-5D3342009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A8C7-AEF5-4B0A-9B4C-9612DA7C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B15E-DD5C-47BC-A0D4-BFE5ABA6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A258-66E9-4FF1-9B35-1EFA4779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F46C-EBB0-4D65-8EF9-F6648E04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612E6-B395-4914-90B5-1855D395B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F572-E960-4B3E-AE04-81C74872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281A-26EA-4ADC-9336-5B61DF46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A1E0-F596-4C42-9BC7-2413AC29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6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D36A2-8C6D-4508-92DB-274209A1D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C3FD-6BA3-488D-886F-276A4955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44F2-B6C4-4204-9BC9-0765CFE3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0183-1E24-43FC-90B8-FBCAB533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0E4F-FE5D-4C4F-B513-CE89AFC1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8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7095-0751-402D-818F-F780FCF6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7B1E-66D2-40D0-8CC9-082082A5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E7F9-B021-4862-BB64-7B13FBDA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DC58-1151-41DB-B0AF-6ADDE8E9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0D86-4080-4D1B-B045-EF3F973B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24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D66F-5800-41F6-9184-289FA6F5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A8E2F-79EE-4E1F-9D16-D6923788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913B-1CF3-4F7C-863E-B61935EA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D22B-3551-44D6-A3A9-08EA9FEC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2941A-C29F-4CDF-B9FB-D422A05A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86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DB2-DC19-4E70-A4DE-0D3B6FE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FDB9-46B4-4B54-BF51-D79742A83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795CA-2600-4558-907E-47AE68779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2507D-E5EB-43DB-B4FB-23369A10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AAC5F-09F1-4C7C-89BB-633F1D1F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9F6C-6481-4F81-B4A9-812DF1E9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42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D4B8-3732-4270-8587-500CF22F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13364-FBE4-4CDC-8152-9EA1C24A0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D4C8D-6D72-4248-A19D-E73D2ED67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CDB3-D77F-4B75-B801-4D3EBD018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B3745-E4BF-4C2B-A78B-05B445768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CFD79-E5C9-456D-9E64-86BC4425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6C916-22DB-4FB8-A0B2-19DDF6F8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5D3D3-8615-4EF6-AE86-6DCAED16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375F-E3C5-4AD0-A8C0-FDCB9257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73EEC-70DC-41B0-A10D-DA2C18CB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A4014-3A6D-47D1-87F9-FC9A552C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B582-9134-428A-9C89-0D9730DC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07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034A1-791F-4AEB-9280-412DFEFE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A7B3A-CB2E-40E5-B2BB-E1FA0354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CF92-4D40-497F-8D9D-4B125694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50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18D0-87D1-4252-B85C-870A1EE2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F9A4-E0DD-4F0A-BA5C-58841CC0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A583B-340C-46A2-BD2B-8C0037B1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38885-1079-433B-9A99-EC0709BB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960B-4A3C-423B-A6A3-30AD177E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51F0-7B8B-456E-9BAD-DAD055F5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5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9A5D-AEB2-42A4-A60A-79C22B61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38728-4A63-47AB-925A-781283F5F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01945-1D92-4FDC-B4D1-D55C8CF6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D349-7386-4CB5-A5F2-565E77A6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33B5-36B7-4E28-BCE6-3FBD7C3C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A07D6-9985-41B2-80C9-41622065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9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497C2-BB61-499E-A7B8-A1E28C5E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03DE-B4B0-4244-BD3D-1B5C69F7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C1D42-EEB9-4344-9231-243EF59D8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B7D9-9718-4166-B9E1-147CE4154AC6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7AA3-B44E-4EDA-991A-2715EAB21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4D32-66AA-45B6-B4EB-27CAC4DF4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DA4A-A973-4146-B1E4-47A2084E3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98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FD6D96-7AA4-4254-9A7E-F1370CD4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3" y="497228"/>
            <a:ext cx="10906397" cy="5520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E6275D-A06E-47A3-BBAF-E839D11F38E8}"/>
              </a:ext>
            </a:extLst>
          </p:cNvPr>
          <p:cNvSpPr txBox="1"/>
          <p:nvPr/>
        </p:nvSpPr>
        <p:spPr>
          <a:xfrm>
            <a:off x="10340966" y="4632320"/>
            <a:ext cx="1275644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ASSIGNMENT 9.2: Cell Phone Stand</a:t>
            </a:r>
          </a:p>
          <a:p>
            <a:r>
              <a:rPr lang="en-CA" sz="1200" dirty="0"/>
              <a:t>WAIS SHAHBAZ</a:t>
            </a:r>
          </a:p>
          <a:p>
            <a:r>
              <a:rPr lang="en-CA" sz="1200" dirty="0"/>
              <a:t>NOV. 20, 2018</a:t>
            </a:r>
          </a:p>
          <a:p>
            <a:r>
              <a:rPr lang="en-CA" sz="1200" dirty="0"/>
              <a:t>MARS</a:t>
            </a:r>
          </a:p>
          <a:p>
            <a:endParaRPr lang="en-CA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57A07-A927-4C38-9954-390E8C5EA6EB}"/>
              </a:ext>
            </a:extLst>
          </p:cNvPr>
          <p:cNvSpPr txBox="1"/>
          <p:nvPr/>
        </p:nvSpPr>
        <p:spPr>
          <a:xfrm>
            <a:off x="4756300" y="497228"/>
            <a:ext cx="30095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Print Time:  1h, 36m</a:t>
            </a:r>
          </a:p>
          <a:p>
            <a:r>
              <a:rPr lang="en-CA" dirty="0"/>
              <a:t>Model Material(in^3): 2.241</a:t>
            </a:r>
          </a:p>
          <a:p>
            <a:r>
              <a:rPr lang="en-CA" dirty="0"/>
              <a:t>Support Material(in^3): 0.239</a:t>
            </a:r>
          </a:p>
        </p:txBody>
      </p:sp>
    </p:spTree>
    <p:extLst>
      <p:ext uri="{BB962C8B-B14F-4D97-AF65-F5344CB8AC3E}">
        <p14:creationId xmlns:p14="http://schemas.microsoft.com/office/powerpoint/2010/main" val="222100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D54B747-EB75-4857-B674-12106A728CC0}"/>
              </a:ext>
            </a:extLst>
          </p:cNvPr>
          <p:cNvSpPr/>
          <p:nvPr/>
        </p:nvSpPr>
        <p:spPr>
          <a:xfrm>
            <a:off x="936604" y="1419220"/>
            <a:ext cx="10318792" cy="343642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C0A337-29C8-40CA-A961-147C9D85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75" y="1419220"/>
            <a:ext cx="3471863" cy="3436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F1F91-A111-43F7-AA3B-D20C9EA4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939" y="1419929"/>
            <a:ext cx="3592458" cy="343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FC4C-CBB1-4ACA-BDE3-4A30B6958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04" y="1419220"/>
            <a:ext cx="3254472" cy="34364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B29DC3-49BC-44A6-8DD2-3070897BE7AD}"/>
              </a:ext>
            </a:extLst>
          </p:cNvPr>
          <p:cNvSpPr txBox="1"/>
          <p:nvPr/>
        </p:nvSpPr>
        <p:spPr>
          <a:xfrm>
            <a:off x="9979753" y="4855643"/>
            <a:ext cx="1275644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ASSIGNMENT 9.2: Cell Phone Stand</a:t>
            </a:r>
          </a:p>
          <a:p>
            <a:r>
              <a:rPr lang="en-CA" sz="1200" dirty="0"/>
              <a:t>WAIS SHAHBAZ</a:t>
            </a:r>
          </a:p>
          <a:p>
            <a:r>
              <a:rPr lang="en-CA" sz="1200" dirty="0"/>
              <a:t>NOV. 20, 2018</a:t>
            </a:r>
          </a:p>
          <a:p>
            <a:r>
              <a:rPr lang="en-CA" sz="1200" dirty="0"/>
              <a:t>MARS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90195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Wais Shahbaz</dc:creator>
  <cp:lastModifiedBy>Wais Shahbaz</cp:lastModifiedBy>
  <cp:revision>5</cp:revision>
  <dcterms:created xsi:type="dcterms:W3CDTF">2018-11-21T05:13:24Z</dcterms:created>
  <dcterms:modified xsi:type="dcterms:W3CDTF">2018-11-21T05:34:24Z</dcterms:modified>
</cp:coreProperties>
</file>