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F1351-0C68-7C46-AB41-B1B547D90CB3}" type="datetimeFigureOut"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A534-7C80-724A-B4CA-A5DF885467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smooth  LSTM -&gt; </a:t>
            </a:r>
          </a:p>
          <a:p>
            <a:endParaRPr lang="en-US"/>
          </a:p>
          <a:p>
            <a:r>
              <a:rPr lang="en-US"/>
              <a:t>try the water distribution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493D8-DFD7-494F-A669-74ACE5E09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40C0-1878-CD42-AF54-7E9EA2826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BCF55-ED3D-AB42-AF61-90517762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3EFA-E510-9E4A-8FB1-0E9072CE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337B-90A2-214F-B60A-F9030BE5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8017-6A00-E041-BA4A-F1A6184C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7F62-6CAE-3340-B77A-46679D8A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33243-4B1D-FF4D-A2B4-C8DA11F8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1E55-1648-B14C-97CB-9BCA96FA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F8EC-C025-4A47-AD17-BB8363D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8A82-6712-944C-A6FA-0C29656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8151-B753-6B46-825B-6728DACB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FBC2E-3FB5-3A47-A84C-308A8615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EEE9-DD25-DB4A-A24A-C3416257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4E02-85B5-C64F-AEE5-9EE7E5EE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D64D-20F1-BC42-B30E-C8107E11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964-2A6D-C746-82BA-FC68B175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3109-5BE9-F141-A093-6835E9E7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5054-50BE-224D-8A41-F3F561F1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EEDB-4C1F-B44C-9F29-CADC5EA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876B-580E-8E45-BF8F-067F1E6C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33A-89D5-534C-820A-DD00BB4C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5F34-0E1D-0245-A7B4-B6EE82E2F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23F1-97D6-6D41-B5E9-4AECFDB5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9955-A9C2-4D4C-B8FB-3AA94E78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072AE-439B-7644-A31D-ADBB9BAC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8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E953-77F6-5445-A0CA-8204FF3B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18E8-E0D9-1644-B156-74A2ECC8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9FD26-3919-AB4B-B4E6-19B60CB1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44C9-F250-E541-B76B-67C4A9E0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78C5-BFC2-854C-ADDB-7B499877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1C5D3-6EA5-B848-A2A9-B5139CAE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8FD7-570A-FC40-9B1E-AE11484D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8639-7298-0942-80BB-F36383A3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7429-A9C7-7142-9589-A57790DC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CF212-EE5A-8D48-9561-2EB9EF37D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86979-AB2F-DA40-BF89-9356CA4F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6C95-0B2E-3744-9BE9-9377DE6E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B4315-0F09-8148-B041-2B1DA170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91F8A-8EBA-744E-9868-B4876F6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47C1-7C0E-DE43-B87C-2258CC5F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295C1-76F4-9246-B8FB-1F84E516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39BF-12D8-6A47-9FA9-2B042C72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86D1B-D8A6-8346-9686-928644C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308B-E54B-504F-8DF1-8C95412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946C5-612E-524C-8018-0659AB75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E6DB-0110-134F-A06A-C51CFA9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6144-650B-0749-8E06-0EDC7631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C40A-22A0-AA42-A0A4-2E618D1B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49038-AC28-9948-99DC-5C0FFD537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F9DB-D9ED-EE43-8C18-5B928CEF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98A5-F1E6-AB4F-A602-1E7F34FE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4BB5-2411-DC40-ADB4-FC6C58C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016A-0031-B649-8199-34CD2059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EC0BF-6F48-7146-BC2B-0412C3D7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B3D9C-318C-1B42-9F64-8AB2D9EE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2DBE-E92D-7643-ABDD-CB0E0225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0A3C-3859-FA44-A2A8-584F780D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4A65-96EC-8A43-9568-AB266C6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963C8-F6D5-E64F-A70A-CD01CCA5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F817-E2C0-4B4E-B618-8B851B8A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99C6-5E9D-B441-AAB8-60EADF694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F4A33-ADC9-A340-82AF-5955AD2B6590}" type="datetimeFigureOut"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66AB-A90B-C347-B478-DDFEBB774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526E-732D-BA45-809F-F2828946A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273CC-99C9-B249-993D-19A735BEEB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BA2AD-CC61-4607-BA5F-C368663FE710}"/>
              </a:ext>
            </a:extLst>
          </p:cNvPr>
          <p:cNvSpPr txBox="1"/>
          <p:nvPr/>
        </p:nvSpPr>
        <p:spPr>
          <a:xfrm>
            <a:off x="1200207" y="326452"/>
            <a:ext cx="939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goal: Learn the statistical distributions </a:t>
            </a:r>
          </a:p>
          <a:p>
            <a:pPr algn="ctr"/>
            <a:r>
              <a:rPr lang="en-US" sz="2800" dirty="0"/>
              <a:t>(mean and standard deviation)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569F17-D750-4338-A94B-AF49777E5AAB}"/>
                  </a:ext>
                </a:extLst>
              </p:cNvPr>
              <p:cNvSpPr txBox="1"/>
              <p:nvPr/>
            </p:nvSpPr>
            <p:spPr>
              <a:xfrm>
                <a:off x="3288145" y="3190917"/>
                <a:ext cx="5615709" cy="72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569F17-D750-4338-A94B-AF49777E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45" y="3190917"/>
                <a:ext cx="5615709" cy="728982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49C02-967C-41D9-B543-5DFC8EEBA87B}"/>
                  </a:ext>
                </a:extLst>
              </p:cNvPr>
              <p:cNvSpPr txBox="1"/>
              <p:nvPr/>
            </p:nvSpPr>
            <p:spPr>
              <a:xfrm>
                <a:off x="516715" y="4212895"/>
                <a:ext cx="10030691" cy="736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000" dirty="0"/>
                  <a:t> is the probability of finding a particle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variance of this distribution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𝐷𝑡</m:t>
                    </m:r>
                  </m:oMath>
                </a14:m>
                <a:r>
                  <a:rPr lang="en-US" sz="2000" dirty="0"/>
                  <a:t> and thus the standard deviation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𝐷𝑡</m:t>
                        </m:r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49C02-967C-41D9-B543-5DFC8EEBA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5" y="4212895"/>
                <a:ext cx="10030691" cy="736933"/>
              </a:xfrm>
              <a:prstGeom prst="rect">
                <a:avLst/>
              </a:prstGeom>
              <a:blipFill>
                <a:blip r:embed="rId4"/>
                <a:stretch>
                  <a:fillRect l="-632" t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81A36D-D90E-4435-ADD4-19BDE3E4AA07}"/>
              </a:ext>
            </a:extLst>
          </p:cNvPr>
          <p:cNvSpPr txBox="1"/>
          <p:nvPr/>
        </p:nvSpPr>
        <p:spPr>
          <a:xfrm>
            <a:off x="516715" y="1901794"/>
            <a:ext cx="3300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binomial distribution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ED034-F82B-4C3F-B463-60FCE366E2FB}"/>
                  </a:ext>
                </a:extLst>
              </p:cNvPr>
              <p:cNvSpPr txBox="1"/>
              <p:nvPr/>
            </p:nvSpPr>
            <p:spPr>
              <a:xfrm>
                <a:off x="3592424" y="1679402"/>
                <a:ext cx="5615709" cy="72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ED034-F82B-4C3F-B463-60FCE366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424" y="1679402"/>
                <a:ext cx="5615709" cy="728982"/>
              </a:xfrm>
              <a:prstGeom prst="rect">
                <a:avLst/>
              </a:prstGeom>
              <a:blipFill>
                <a:blip r:embed="rId5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B21FBF-E726-44DA-ABBA-F72C3E9118E9}"/>
              </a:ext>
            </a:extLst>
          </p:cNvPr>
          <p:cNvSpPr txBox="1"/>
          <p:nvPr/>
        </p:nvSpPr>
        <p:spPr>
          <a:xfrm>
            <a:off x="516715" y="2789168"/>
            <a:ext cx="475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particle undergoing free diffusion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D34A3-2D87-4533-9EE5-83BEBE0C1B12}"/>
              </a:ext>
            </a:extLst>
          </p:cNvPr>
          <p:cNvSpPr txBox="1"/>
          <p:nvPr/>
        </p:nvSpPr>
        <p:spPr>
          <a:xfrm>
            <a:off x="516715" y="5242824"/>
            <a:ext cx="615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One-hot encoding the x/y/z positions vs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5BB2E-E5E8-4942-A010-78FB8EBDA64D}"/>
              </a:ext>
            </a:extLst>
          </p:cNvPr>
          <p:cNvSpPr txBox="1"/>
          <p:nvPr/>
        </p:nvSpPr>
        <p:spPr>
          <a:xfrm>
            <a:off x="516715" y="1279926"/>
            <a:ext cx="241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Transport property</a:t>
            </a:r>
          </a:p>
        </p:txBody>
      </p:sp>
    </p:spTree>
    <p:extLst>
      <p:ext uri="{BB962C8B-B14F-4D97-AF65-F5344CB8AC3E}">
        <p14:creationId xmlns:p14="http://schemas.microsoft.com/office/powerpoint/2010/main" val="371630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96CB8-7C82-5A4A-BD50-29859AF65F83}"/>
              </a:ext>
            </a:extLst>
          </p:cNvPr>
          <p:cNvSpPr/>
          <p:nvPr/>
        </p:nvSpPr>
        <p:spPr>
          <a:xfrm>
            <a:off x="2746917" y="23223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https://chem.libretexts.org/Bookshelves/Physical_and_Theoretical_Chemistry_Textbook_Maps/Map%3A_Physical_Chemistry_(McQuarrie_and_Simon)/27%3A_The_Kinetic_Theory_of_Gases/27.02%3A_The_Distribution_of_the_Components_of_Molecular_Speeds_are_Described_by_a_Gaussian_Distribution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1E43C-D5AE-0D4B-9C50-99EA010C656F}"/>
              </a:ext>
            </a:extLst>
          </p:cNvPr>
          <p:cNvSpPr txBox="1"/>
          <p:nvPr/>
        </p:nvSpPr>
        <p:spPr>
          <a:xfrm>
            <a:off x="964412" y="727896"/>
            <a:ext cx="939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velocity distribution and the temperature</a:t>
            </a:r>
          </a:p>
        </p:txBody>
      </p:sp>
    </p:spTree>
    <p:extLst>
      <p:ext uri="{BB962C8B-B14F-4D97-AF65-F5344CB8AC3E}">
        <p14:creationId xmlns:p14="http://schemas.microsoft.com/office/powerpoint/2010/main" val="184851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dezhao</dc:creator>
  <cp:lastModifiedBy>Huang dezhao</cp:lastModifiedBy>
  <cp:revision>6</cp:revision>
  <dcterms:created xsi:type="dcterms:W3CDTF">2021-03-14T21:39:19Z</dcterms:created>
  <dcterms:modified xsi:type="dcterms:W3CDTF">2021-03-14T21:41:15Z</dcterms:modified>
</cp:coreProperties>
</file>