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70" r:id="rId4"/>
    <p:sldId id="271" r:id="rId5"/>
    <p:sldId id="27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73" r:id="rId14"/>
    <p:sldId id="27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/>
    <p:restoredTop sz="95833"/>
  </p:normalViewPr>
  <p:slideViewPr>
    <p:cSldViewPr snapToGrid="0">
      <p:cViewPr>
        <p:scale>
          <a:sx n="110" d="100"/>
          <a:sy n="110" d="100"/>
        </p:scale>
        <p:origin x="-54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Yellow Vs Pink Cab</a:t>
            </a:r>
          </a:p>
          <a:p>
            <a:endParaRPr lang="en-US" sz="4000" dirty="0"/>
          </a:p>
          <a:p>
            <a:r>
              <a:rPr lang="en-US" sz="2800" b="1" dirty="0"/>
              <a:t>06/21/22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076F-E4A2-D802-51A6-0844F4D0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Approach #3: Analysis of Demographics and Situations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C697-120D-1267-1A21-ED7D9D6B3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times, its better for profitable companies to have affluent users, as they are in a better financial situation to spend money on the product.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5969A-9048-D97E-E0FB-B1DE64097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62" y="3064237"/>
            <a:ext cx="5181600" cy="353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D95365-6865-1DA4-E46E-C01C142F3630}"/>
              </a:ext>
            </a:extLst>
          </p:cNvPr>
          <p:cNvSpPr txBox="1"/>
          <p:nvPr/>
        </p:nvSpPr>
        <p:spPr>
          <a:xfrm>
            <a:off x="6019800" y="4001294"/>
            <a:ext cx="4224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see that Yellow Cab has many more of each category than Pink Cab, but this doesn’t tell the whole 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order to tell the full story, let’s compare percentages.</a:t>
            </a:r>
          </a:p>
        </p:txBody>
      </p:sp>
    </p:spTree>
    <p:extLst>
      <p:ext uri="{BB962C8B-B14F-4D97-AF65-F5344CB8AC3E}">
        <p14:creationId xmlns:p14="http://schemas.microsoft.com/office/powerpoint/2010/main" val="15717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8410-1889-CA15-6060-16BDADD9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Approach #3: Analysis of Demographics and Situations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8498-9A0C-7188-F7B4-B13D82EDD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percentage by economic class is shown, and they are nearly identical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877C6-99AB-4A23-3E17-FB0FE4CD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6525"/>
            <a:ext cx="3886200" cy="313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59A95D-1532-7CE1-337B-CC0CEB26E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976" y="2786525"/>
            <a:ext cx="38862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0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0466-CE35-677E-D772-05A5A2D9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Approach #3: Analysis of Demographics and Situations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D7D4-CE62-F8DD-E6E7-A59B440DC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the ages of their users, we see that they have similar percentages, but similar to economic class, yellow cab still has more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50A37-EC3E-AF89-92C5-728930D22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89" y="3261088"/>
            <a:ext cx="3251200" cy="313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618D8C-3817-7E1A-EC57-535734985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883" y="3261088"/>
            <a:ext cx="34036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3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C71A-A822-FC09-736B-34A8D00E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E1E3-2232-BF24-4311-563D3AD0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Profit and Profit per Ride favors Yellow Cab, no matter the city</a:t>
            </a:r>
          </a:p>
          <a:p>
            <a:r>
              <a:rPr lang="en-US" dirty="0"/>
              <a:t>Yellow Cab is much better at retaining customers, and it doesn’t matter how we define “retaining”</a:t>
            </a:r>
          </a:p>
          <a:p>
            <a:r>
              <a:rPr lang="en-US" dirty="0"/>
              <a:t>While Yellow Cab has much more users at each category, both Pink and Yellow Cab have similar percentages of users at each economic class level</a:t>
            </a:r>
          </a:p>
          <a:p>
            <a:r>
              <a:rPr lang="en-US" dirty="0"/>
              <a:t>Age Range follows the same structure as economic class, described above</a:t>
            </a:r>
          </a:p>
        </p:txBody>
      </p:sp>
    </p:spTree>
    <p:extLst>
      <p:ext uri="{BB962C8B-B14F-4D97-AF65-F5344CB8AC3E}">
        <p14:creationId xmlns:p14="http://schemas.microsoft.com/office/powerpoint/2010/main" val="119248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E8A3-6162-E4C9-C7DD-039BC802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5A26D-4C2F-B242-63BA-B9842E408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b="1" dirty="0"/>
              <a:t>Profits</a:t>
            </a:r>
            <a:r>
              <a:rPr lang="en-US" dirty="0"/>
              <a:t>: Yellow Cab leads in both total profit and </a:t>
            </a:r>
            <a:r>
              <a:rPr lang="en-US" dirty="0" err="1"/>
              <a:t>avergage</a:t>
            </a:r>
            <a:r>
              <a:rPr lang="en-US" dirty="0"/>
              <a:t> profit per ride as opposed to Pink Cab</a:t>
            </a:r>
          </a:p>
          <a:p>
            <a:r>
              <a:rPr lang="en-US" b="1" dirty="0"/>
              <a:t>Retention</a:t>
            </a:r>
            <a:r>
              <a:rPr lang="en-US" dirty="0"/>
              <a:t>: Yellow Cab leads Pink Cab as far as customer retention, no matter how we define how many rides counts as retention</a:t>
            </a:r>
          </a:p>
          <a:p>
            <a:r>
              <a:rPr lang="en-US" b="1" dirty="0"/>
              <a:t>Economic Class</a:t>
            </a:r>
            <a:r>
              <a:rPr lang="en-US" dirty="0"/>
              <a:t>: While percentages are equal, Yellow Cab has many more affluent users than Pink Cab, which normally leads to the continuation of profits</a:t>
            </a:r>
          </a:p>
          <a:p>
            <a:r>
              <a:rPr lang="en-US" b="1" dirty="0"/>
              <a:t>Age Range</a:t>
            </a:r>
            <a:r>
              <a:rPr lang="en-US" dirty="0"/>
              <a:t>: While percentages are equal, Yellow Cab has a strong presence in each age range, while Pink Cab does not</a:t>
            </a:r>
          </a:p>
          <a:p>
            <a:r>
              <a:rPr lang="en-US" dirty="0"/>
              <a:t>Because of these 4 points, we recommend investing in Yellow Cab</a:t>
            </a:r>
          </a:p>
        </p:txBody>
      </p:sp>
    </p:spTree>
    <p:extLst>
      <p:ext uri="{BB962C8B-B14F-4D97-AF65-F5344CB8AC3E}">
        <p14:creationId xmlns:p14="http://schemas.microsoft.com/office/powerpoint/2010/main" val="1082718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94DA-5B57-9386-F7E5-E59EE161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4450-445A-78D0-3EC4-BBB6F4F6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XYZ is a private firm, and are planning to take up market share in the Cab Industry, and are wondering which company(</a:t>
            </a:r>
            <a:r>
              <a:rPr lang="en-US" dirty="0" err="1"/>
              <a:t>ies</a:t>
            </a:r>
            <a:r>
              <a:rPr lang="en-US" dirty="0"/>
              <a:t>) to invest in</a:t>
            </a:r>
          </a:p>
          <a:p>
            <a:r>
              <a:rPr lang="en-US" dirty="0"/>
              <a:t>There are two companies: Yellow Cab and Pink Cab</a:t>
            </a:r>
          </a:p>
          <a:p>
            <a:r>
              <a:rPr lang="en-US" dirty="0"/>
              <a:t>After receiving data on these two companies, they must pick one or the other to invest in</a:t>
            </a:r>
          </a:p>
        </p:txBody>
      </p:sp>
    </p:spTree>
    <p:extLst>
      <p:ext uri="{BB962C8B-B14F-4D97-AF65-F5344CB8AC3E}">
        <p14:creationId xmlns:p14="http://schemas.microsoft.com/office/powerpoint/2010/main" val="385548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72B9-28EF-06AB-4C4C-A9988F3C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FB3B-70B3-5E14-8D70-117A9C04A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Data</a:t>
            </a:r>
          </a:p>
          <a:p>
            <a:r>
              <a:rPr lang="en-US" dirty="0"/>
              <a:t>Analysis of Profits: At the end of the day, profits propel business</a:t>
            </a:r>
          </a:p>
          <a:p>
            <a:r>
              <a:rPr lang="en-US" dirty="0"/>
              <a:t>Analysis of Demographics and Situations: depending on the location and values of firm XYZ, either cab company might be better than the other</a:t>
            </a:r>
          </a:p>
          <a:p>
            <a:r>
              <a:rPr lang="en-US" dirty="0"/>
              <a:t>Using these two analytics and our understanding of the data, make recommendations on investment strategies</a:t>
            </a:r>
          </a:p>
        </p:txBody>
      </p:sp>
    </p:spTree>
    <p:extLst>
      <p:ext uri="{BB962C8B-B14F-4D97-AF65-F5344CB8AC3E}">
        <p14:creationId xmlns:p14="http://schemas.microsoft.com/office/powerpoint/2010/main" val="9225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2648-5931-7C2C-29C7-B4C304D2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Approach #1: Understanding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1B4CA-F702-2808-34A4-D86A48036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different files about each cab ride taken, customer information, transaction information, and information about cities merged into one final dataset with 16 features (2 derived).</a:t>
            </a:r>
          </a:p>
          <a:p>
            <a:r>
              <a:rPr lang="en-US" dirty="0"/>
              <a:t>After cleaning the data, 355,932 data points were analyzed</a:t>
            </a:r>
          </a:p>
          <a:p>
            <a:r>
              <a:rPr lang="en-US" dirty="0"/>
              <a:t>Certain Assumptions were made:</a:t>
            </a:r>
          </a:p>
          <a:p>
            <a:pPr lvl="1"/>
            <a:r>
              <a:rPr lang="en-US" dirty="0"/>
              <a:t>Trip duration is not known, so even though there are some outliers in the Price Changed column, I decided to keep those outliers. </a:t>
            </a:r>
          </a:p>
          <a:p>
            <a:pPr lvl="1"/>
            <a:r>
              <a:rPr lang="en-US" dirty="0"/>
              <a:t>The profit column I calculated was simply subtracting the Price Charged columns and the Cost of Trip columns, everything else was kept at 0.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2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8626-8BC7-B2E4-0B37-9D873B78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Approach #2: Profit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0FF53-49E4-2908-7977-22B458C5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Yellow Cab makes much more total profit and profit per ride than pink cab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F7921-7D15-7C9E-9716-9B37B90D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5" y="1825625"/>
            <a:ext cx="4775200" cy="353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A7A81-979B-AED5-B1C9-F18F563B0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882" y="1825625"/>
            <a:ext cx="49403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7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2E79-D3EE-96DF-8EE1-1DE3971B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Approach #2: Profit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8639-BEE8-6C7F-5ED7-9BD380E21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683"/>
            <a:ext cx="10515600" cy="52233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But what if the XYZ firm is largely based in a city, and cares mostly about the positive effects in this city?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Again, Yellow Cab wins as far as total profit and average profit per ride in every city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5DE8B-A88F-4E05-4004-3817F55E5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4295"/>
            <a:ext cx="4173799" cy="3849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DA255-E216-F16B-DCCB-940373070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963" y="2158903"/>
            <a:ext cx="4376034" cy="40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8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B83B-CA82-CA57-5CB0-A75AD5B6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Approach #3: Analysis of Demographics and Situations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6C240-B7EF-FF93-F5D8-C4A23ED7F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24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Which company retains more users (defined as 3+ rides)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en-US" sz="2000" dirty="0"/>
              <a:t>Yellow Cab has much better customer retention in every 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06C94-7045-52F0-89D8-B75178B48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647" y="2134720"/>
            <a:ext cx="4651576" cy="41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1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A602-AC7E-3B6F-D514-B43F4480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Approach #3: Analysis of Demographics and Situations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2961-C5E0-C1CB-8C31-D3365C5CF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what if we redefined what it means to be “retained”? What if now its defined as 15+ rides? Does Pink Cab have the loyalist customers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4AEF6-7765-7B7E-F220-7C6534E65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00" y="3008646"/>
            <a:ext cx="4339061" cy="3831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5633E1-EAFE-BDCB-CED2-B3CDEC48096B}"/>
              </a:ext>
            </a:extLst>
          </p:cNvPr>
          <p:cNvSpPr txBox="1"/>
          <p:nvPr/>
        </p:nvSpPr>
        <p:spPr>
          <a:xfrm>
            <a:off x="5636871" y="3008645"/>
            <a:ext cx="5416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Pink Cab in San Diego has more retained users than Yellow Cab, the differences in every other city heavily outweigh this victory, once again favoring Yellow Cab</a:t>
            </a:r>
          </a:p>
        </p:txBody>
      </p:sp>
    </p:spTree>
    <p:extLst>
      <p:ext uri="{BB962C8B-B14F-4D97-AF65-F5344CB8AC3E}">
        <p14:creationId xmlns:p14="http://schemas.microsoft.com/office/powerpoint/2010/main" val="159636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740</Words>
  <Application>Microsoft Macintosh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   Agenda</vt:lpstr>
      <vt:lpstr>Problem Statement</vt:lpstr>
      <vt:lpstr>Approach</vt:lpstr>
      <vt:lpstr>EDA Approach #1: Understanding the Data</vt:lpstr>
      <vt:lpstr>EDA Approach #2: Profit Analysis</vt:lpstr>
      <vt:lpstr>EDA Approach #2: Profit Analysis</vt:lpstr>
      <vt:lpstr>EDA Approach #3: Analysis of Demographics and Situations</vt:lpstr>
      <vt:lpstr>EDA Approach #3: Analysis of Demographics and Situations</vt:lpstr>
      <vt:lpstr>EDA Approach #3: Analysis of Demographics and Situations</vt:lpstr>
      <vt:lpstr>EDA Approach #3: Analysis of Demographics and Situations</vt:lpstr>
      <vt:lpstr>EDA Approach #3: Analysis of Demographics and Situations</vt:lpstr>
      <vt:lpstr>EDA Summary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Harvey</dc:creator>
  <cp:lastModifiedBy>William Harvey</cp:lastModifiedBy>
  <cp:revision>4</cp:revision>
  <dcterms:created xsi:type="dcterms:W3CDTF">2022-06-21T18:57:23Z</dcterms:created>
  <dcterms:modified xsi:type="dcterms:W3CDTF">2022-06-21T20:22:29Z</dcterms:modified>
</cp:coreProperties>
</file>