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9" d="100"/>
          <a:sy n="69" d="100"/>
        </p:scale>
        <p:origin x="77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3CF4C-D4F7-427D-95D7-DF579AD2E7AE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31225-A9E8-4E38-BA7D-D44823EC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420279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can be described as a state</a:t>
            </a:r>
          </a:p>
          <a:p>
            <a:r>
              <a:rPr lang="en-US" dirty="0"/>
              <a:t>Describing our application’s state can help us design and develop our application.</a:t>
            </a:r>
          </a:p>
          <a:p>
            <a:r>
              <a:rPr lang="en-US" dirty="0"/>
              <a:t>We can write our application’s behavior as inputs that change the state.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 of a program at a point in time.</a:t>
            </a:r>
          </a:p>
          <a:p>
            <a:pPr lvl="1"/>
            <a:r>
              <a:rPr lang="en-US" dirty="0"/>
              <a:t>The stored inputs and variables</a:t>
            </a:r>
          </a:p>
          <a:p>
            <a:r>
              <a:rPr lang="en-US" dirty="0"/>
              <a:t>Consider the state of objects in science, gas, liquid or solid; a computer state is its current values.</a:t>
            </a:r>
          </a:p>
        </p:txBody>
      </p:sp>
    </p:spTree>
    <p:extLst>
      <p:ext uri="{BB962C8B-B14F-4D97-AF65-F5344CB8AC3E}">
        <p14:creationId xmlns:p14="http://schemas.microsoft.com/office/powerpoint/2010/main" val="40672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49" y="1293275"/>
            <a:ext cx="4279392" cy="4279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We can think of application as being ‘</a:t>
            </a:r>
            <a:r>
              <a:rPr lang="en-US" dirty="0" err="1"/>
              <a:t>stateful</a:t>
            </a:r>
            <a:r>
              <a:rPr lang="en-US" dirty="0"/>
              <a:t>’.</a:t>
            </a:r>
          </a:p>
          <a:p>
            <a:pPr lvl="1"/>
            <a:r>
              <a:rPr lang="en-US" dirty="0"/>
              <a:t>We can describe an application by it’s currently held values</a:t>
            </a:r>
          </a:p>
          <a:p>
            <a:r>
              <a:rPr lang="en-US" dirty="0"/>
              <a:t>Consider the game tic tac toe</a:t>
            </a:r>
          </a:p>
          <a:p>
            <a:pPr lvl="1"/>
            <a:r>
              <a:rPr lang="en-US" dirty="0"/>
              <a:t>Each square can be empty, X, or O</a:t>
            </a:r>
          </a:p>
          <a:p>
            <a:pPr lvl="1"/>
            <a:r>
              <a:rPr lang="en-US" dirty="0"/>
              <a:t>Can be described as an array:</a:t>
            </a:r>
          </a:p>
          <a:p>
            <a:pPr lvl="2"/>
            <a:r>
              <a:rPr lang="en-US" dirty="0"/>
              <a:t>[][][][][][][][][] or [[],[],[]],</a:t>
            </a:r>
            <a:br>
              <a:rPr lang="en-US" dirty="0"/>
            </a:br>
            <a:r>
              <a:rPr lang="en-US" dirty="0"/>
              <a:t>		       [[],[],[]],</a:t>
            </a:r>
            <a:br>
              <a:rPr lang="en-US" dirty="0"/>
            </a:br>
            <a:r>
              <a:rPr lang="en-US" dirty="0"/>
              <a:t>		       [[],[],[]]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49" y="1293275"/>
            <a:ext cx="4279392" cy="4279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Define an initial state</a:t>
            </a:r>
          </a:p>
          <a:p>
            <a:pPr lvl="1"/>
            <a:r>
              <a:rPr lang="en-US" dirty="0"/>
              <a:t>In addition to an empty play area we need to decide who goes first.</a:t>
            </a:r>
          </a:p>
          <a:p>
            <a:pPr lvl="2"/>
            <a:r>
              <a:rPr lang="en-US" dirty="0"/>
              <a:t>When defining a state, the values need to be discrete. They either are or aren’t.</a:t>
            </a:r>
          </a:p>
          <a:p>
            <a:pPr lvl="1"/>
            <a:r>
              <a:rPr lang="en-US" dirty="0"/>
              <a:t>Let’s say X always starts.</a:t>
            </a:r>
          </a:p>
          <a:p>
            <a:pPr lvl="1"/>
            <a:r>
              <a:rPr lang="en-US" dirty="0"/>
              <a:t>Define our inputs. Here a move is an input.</a:t>
            </a:r>
          </a:p>
          <a:p>
            <a:pPr lvl="2"/>
            <a:r>
              <a:rPr lang="en-US" dirty="0"/>
              <a:t>O, then X, and so on until the board is filled or 3 in a row are matched.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250" y="1349433"/>
            <a:ext cx="110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1266" y="1349433"/>
            <a:ext cx="110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41266" y="2799330"/>
            <a:ext cx="110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453" y="1313049"/>
            <a:ext cx="110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4248" y="2790063"/>
            <a:ext cx="110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31543" y="4106662"/>
            <a:ext cx="110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8665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7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49" y="1293275"/>
            <a:ext cx="4279392" cy="42793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72872"/>
            <a:ext cx="4491504" cy="322837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Whose turn is it?</a:t>
            </a:r>
          </a:p>
          <a:p>
            <a:pPr lvl="1"/>
            <a:r>
              <a:rPr lang="en-US" dirty="0"/>
              <a:t>Since X plays first and there is only one O on the board, it must be O’s turn to play.</a:t>
            </a:r>
          </a:p>
          <a:p>
            <a:pPr lvl="1"/>
            <a:r>
              <a:rPr lang="en-US" dirty="0"/>
              <a:t>This is what makes describing applications as states useful. It allows us to look at our programs from a distance an describe complex behavior.</a:t>
            </a:r>
          </a:p>
          <a:p>
            <a:pPr lvl="2"/>
            <a:r>
              <a:rPr lang="en-US" dirty="0"/>
              <a:t>We can also separate how an application looks from how it works.</a:t>
            </a:r>
          </a:p>
          <a:p>
            <a:pPr lvl="1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4250" y="1349433"/>
            <a:ext cx="110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12212" y="2771251"/>
            <a:ext cx="110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12212" y="1349433"/>
            <a:ext cx="110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7503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A Game of Object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Let’s consider a more complex game.</a:t>
            </a:r>
          </a:p>
          <a:p>
            <a:pPr lvl="1"/>
            <a:r>
              <a:rPr lang="en-US" dirty="0"/>
              <a:t>Here our game can be described as a series of cards, that are either flipped or not.</a:t>
            </a:r>
          </a:p>
          <a:p>
            <a:pPr lvl="2"/>
            <a:r>
              <a:rPr lang="en-US" dirty="0"/>
              <a:t>If we flip over two cards in a row that have the same value they get to stay flipped.</a:t>
            </a:r>
          </a:p>
          <a:p>
            <a:pPr lvl="2"/>
            <a:r>
              <a:rPr lang="en-US" dirty="0"/>
              <a:t>Otherwise they must be flipped back over.</a:t>
            </a:r>
          </a:p>
          <a:p>
            <a:pPr lvl="2"/>
            <a:r>
              <a:rPr lang="en-US" dirty="0"/>
              <a:t>We win when all cards are flipped.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26" y="1389085"/>
            <a:ext cx="2720638" cy="40877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44" y="4971529"/>
            <a:ext cx="2766300" cy="9297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707" y="4971529"/>
            <a:ext cx="2781541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A Game of Object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single card contains more information than just X or O</a:t>
            </a:r>
          </a:p>
          <a:p>
            <a:pPr lvl="1"/>
            <a:r>
              <a:rPr lang="en-US" dirty="0"/>
              <a:t>We also can’t have an ‘empty’ card</a:t>
            </a:r>
          </a:p>
          <a:p>
            <a:pPr lvl="1"/>
            <a:r>
              <a:rPr lang="en-US" dirty="0"/>
              <a:t>We can describe our card by value, and flipped or not flipped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26" y="1389085"/>
            <a:ext cx="2720638" cy="40877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14912" y="2503797"/>
            <a:ext cx="636607" cy="740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501320" y="2725829"/>
            <a:ext cx="730045" cy="296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08" y="4419600"/>
            <a:ext cx="2790804" cy="12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 Game of Object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pPr lvl="1"/>
            <a:r>
              <a:rPr lang="en-US" sz="1500" dirty="0"/>
              <a:t>Defining behavior for complex states may require more information than the state may describe.</a:t>
            </a:r>
          </a:p>
          <a:p>
            <a:pPr lvl="2"/>
            <a:r>
              <a:rPr lang="en-US" sz="1500" dirty="0"/>
              <a:t>In our case we can determine which card is selected using it’s value and the fact that a pair has to match to remain flipped.</a:t>
            </a:r>
          </a:p>
          <a:p>
            <a:pPr lvl="2"/>
            <a:r>
              <a:rPr lang="en-US" sz="1500" dirty="0"/>
              <a:t>It may be helpful to create reference to certain objects.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8044"/>
            <a:ext cx="3600450" cy="1089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11811"/>
            <a:ext cx="3600450" cy="16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4" y="2406777"/>
            <a:ext cx="10524072" cy="39052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A game of object states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057275" y="3343275"/>
            <a:ext cx="1714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1071196" y="3325690"/>
            <a:ext cx="0" cy="18207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57275" y="5158154"/>
            <a:ext cx="982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422</TotalTime>
  <Words>444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Web development II</vt:lpstr>
      <vt:lpstr>state</vt:lpstr>
      <vt:lpstr>State</vt:lpstr>
      <vt:lpstr>State</vt:lpstr>
      <vt:lpstr>State</vt:lpstr>
      <vt:lpstr>A Game of Object States</vt:lpstr>
      <vt:lpstr>A Game of Object States</vt:lpstr>
      <vt:lpstr>A Game of Object States</vt:lpstr>
      <vt:lpstr>A game of object states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II</dc:title>
  <dc:creator>Willem Sherwood</dc:creator>
  <cp:lastModifiedBy>Willem Sherwood</cp:lastModifiedBy>
  <cp:revision>28</cp:revision>
  <dcterms:created xsi:type="dcterms:W3CDTF">2017-03-30T14:27:16Z</dcterms:created>
  <dcterms:modified xsi:type="dcterms:W3CDTF">2017-03-30T22:04:10Z</dcterms:modified>
</cp:coreProperties>
</file>