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7" r:id="rId7"/>
    <p:sldId id="283" r:id="rId8"/>
    <p:sldId id="278" r:id="rId9"/>
    <p:sldId id="279" r:id="rId10"/>
    <p:sldId id="260" r:id="rId11"/>
    <p:sldId id="266" r:id="rId12"/>
    <p:sldId id="289" r:id="rId13"/>
    <p:sldId id="286" r:id="rId14"/>
    <p:sldId id="287" r:id="rId15"/>
    <p:sldId id="288" r:id="rId16"/>
    <p:sldId id="291" r:id="rId17"/>
    <p:sldId id="284" r:id="rId18"/>
    <p:sldId id="272" r:id="rId19"/>
    <p:sldId id="292" r:id="rId20"/>
    <p:sldId id="293" r:id="rId21"/>
    <p:sldId id="290" r:id="rId22"/>
    <p:sldId id="285" r:id="rId23"/>
    <p:sldId id="26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4" autoAdjust="0"/>
  </p:normalViewPr>
  <p:slideViewPr>
    <p:cSldViewPr showGuides="1">
      <p:cViewPr>
        <p:scale>
          <a:sx n="100" d="100"/>
          <a:sy n="100" d="100"/>
        </p:scale>
        <p:origin x="-186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B4F6-7A4A-48EE-ACDD-F144DCFCA87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854BA-A2A2-4C3B-A1C3-CB194539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854BA-A2A2-4C3B-A1C3-CB1945396E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854BA-A2A2-4C3B-A1C3-CB1945396E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6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2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2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4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Climb </a:t>
            </a:r>
            <a:r>
              <a:rPr lang="en-US" altLang="ko-KR" smtClean="0"/>
              <a:t>And Destroy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 기획서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140896" y="5877271"/>
            <a:ext cx="2895600" cy="864097"/>
          </a:xfrm>
        </p:spPr>
        <p:txBody>
          <a:bodyPr/>
          <a:lstStyle/>
          <a:p>
            <a:pPr algn="r"/>
            <a:r>
              <a:rPr lang="en-US" altLang="ko-KR" sz="1400" dirty="0" smtClean="0"/>
              <a:t>2018.12.3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우성훈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VER </a:t>
            </a:r>
            <a:r>
              <a:rPr lang="en-US" altLang="ko-KR" sz="1400" dirty="0" smtClean="0"/>
              <a:t>0.1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1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68144" y="162880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 시작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스타터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덱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35696" y="270892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체력이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되었음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51920" y="162880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캐릭터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</a:t>
            </a:r>
            <a:r>
              <a:rPr lang="ko-KR" altLang="en-US" sz="1600" dirty="0"/>
              <a:t>택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35696" y="162880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화면</a:t>
            </a:r>
            <a:endParaRPr lang="en-US" altLang="ko-KR" sz="1600" dirty="0" smtClean="0"/>
          </a:p>
        </p:txBody>
      </p:sp>
      <p:cxnSp>
        <p:nvCxnSpPr>
          <p:cNvPr id="23" name="직선 화살표 연결선 22"/>
          <p:cNvCxnSpPr>
            <a:stCxn id="21" idx="3"/>
            <a:endCxn id="13" idx="1"/>
          </p:cNvCxnSpPr>
          <p:nvPr/>
        </p:nvCxnSpPr>
        <p:spPr>
          <a:xfrm>
            <a:off x="3275856" y="19528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3"/>
            <a:endCxn id="6" idx="1"/>
          </p:cNvCxnSpPr>
          <p:nvPr/>
        </p:nvCxnSpPr>
        <p:spPr>
          <a:xfrm>
            <a:off x="5292080" y="19528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2"/>
            <a:endCxn id="37" idx="0"/>
          </p:cNvCxnSpPr>
          <p:nvPr/>
        </p:nvCxnSpPr>
        <p:spPr>
          <a:xfrm>
            <a:off x="6588224" y="22768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7" idx="1"/>
            <a:endCxn id="39" idx="3"/>
          </p:cNvCxnSpPr>
          <p:nvPr/>
        </p:nvCxnSpPr>
        <p:spPr>
          <a:xfrm flipH="1">
            <a:off x="5292080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2"/>
            <a:endCxn id="40" idx="0"/>
          </p:cNvCxnSpPr>
          <p:nvPr/>
        </p:nvCxnSpPr>
        <p:spPr>
          <a:xfrm>
            <a:off x="2555776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9" idx="1"/>
            <a:endCxn id="8" idx="3"/>
          </p:cNvCxnSpPr>
          <p:nvPr/>
        </p:nvCxnSpPr>
        <p:spPr>
          <a:xfrm flipH="1">
            <a:off x="3275856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868144" y="270892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다음 행선지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</a:t>
            </a:r>
            <a:r>
              <a:rPr lang="ko-KR" altLang="en-US" sz="1600" dirty="0"/>
              <a:t>택</a:t>
            </a:r>
            <a:endParaRPr lang="ko-KR" altLang="en-US" sz="1600" dirty="0"/>
          </a:p>
        </p:txBody>
      </p:sp>
      <p:cxnSp>
        <p:nvCxnSpPr>
          <p:cNvPr id="46" name="직선 화살표 연결선 45"/>
          <p:cNvCxnSpPr>
            <a:stCxn id="41" idx="2"/>
            <a:endCxn id="52" idx="0"/>
          </p:cNvCxnSpPr>
          <p:nvPr/>
        </p:nvCxnSpPr>
        <p:spPr>
          <a:xfrm>
            <a:off x="4572000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851920" y="5805264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결과 화면</a:t>
            </a:r>
            <a:endParaRPr lang="ko-KR" altLang="en-US" sz="1600" dirty="0"/>
          </a:p>
        </p:txBody>
      </p:sp>
      <p:cxnSp>
        <p:nvCxnSpPr>
          <p:cNvPr id="62" name="꺾인 연결선 61"/>
          <p:cNvCxnSpPr>
            <a:stCxn id="47" idx="1"/>
            <a:endCxn id="21" idx="1"/>
          </p:cNvCxnSpPr>
          <p:nvPr/>
        </p:nvCxnSpPr>
        <p:spPr>
          <a:xfrm rot="10800000">
            <a:off x="1835696" y="1952836"/>
            <a:ext cx="2016224" cy="4176464"/>
          </a:xfrm>
          <a:prstGeom prst="bentConnector3">
            <a:avLst>
              <a:gd name="adj1" fmla="val 1113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41" idx="3"/>
            <a:endCxn id="37" idx="2"/>
          </p:cNvCxnSpPr>
          <p:nvPr/>
        </p:nvCxnSpPr>
        <p:spPr>
          <a:xfrm flipV="1">
            <a:off x="5292080" y="3356992"/>
            <a:ext cx="1296144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851920" y="270892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해당 이벤트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수</a:t>
            </a:r>
            <a:r>
              <a:rPr lang="ko-KR" altLang="en-US" sz="1600" dirty="0"/>
              <a:t>행</a:t>
            </a:r>
            <a:endParaRPr lang="ko-KR" altLang="en-US" sz="16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35696" y="378904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 오버</a:t>
            </a:r>
            <a:endParaRPr lang="ko-KR" altLang="en-US" sz="16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851920" y="378904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심장부에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도착했음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03848" y="3335506"/>
            <a:ext cx="648072" cy="51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3851920" y="4797152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600" dirty="0" smtClean="0"/>
              <a:t>점수 계산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572000" y="4458598"/>
            <a:ext cx="4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527065" y="3335506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cxnSp>
        <p:nvCxnSpPr>
          <p:cNvPr id="11" name="꺾인 연결선 10"/>
          <p:cNvCxnSpPr>
            <a:stCxn id="40" idx="2"/>
            <a:endCxn id="52" idx="1"/>
          </p:cNvCxnSpPr>
          <p:nvPr/>
        </p:nvCxnSpPr>
        <p:spPr>
          <a:xfrm rot="16200000" flipH="1">
            <a:off x="2861810" y="4131078"/>
            <a:ext cx="684076" cy="12961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55776" y="3403739"/>
            <a:ext cx="4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802379" y="3735034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전투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0201"/>
            <a:ext cx="6768752" cy="3628999"/>
          </a:xfrm>
        </p:spPr>
      </p:pic>
    </p:spTree>
    <p:extLst>
      <p:ext uri="{BB962C8B-B14F-4D97-AF65-F5344CB8AC3E}">
        <p14:creationId xmlns:p14="http://schemas.microsoft.com/office/powerpoint/2010/main" val="26094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아이템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0201"/>
            <a:ext cx="6768752" cy="3628999"/>
          </a:xfrm>
        </p:spPr>
      </p:pic>
    </p:spTree>
    <p:extLst>
      <p:ext uri="{BB962C8B-B14F-4D97-AF65-F5344CB8AC3E}">
        <p14:creationId xmlns:p14="http://schemas.microsoft.com/office/powerpoint/2010/main" val="39702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휴</a:t>
            </a:r>
            <a:r>
              <a:rPr lang="ko-KR" altLang="en-US" dirty="0"/>
              <a:t>식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52" y="1600201"/>
            <a:ext cx="5972295" cy="3628999"/>
          </a:xfrm>
        </p:spPr>
      </p:pic>
    </p:spTree>
    <p:extLst>
      <p:ext uri="{BB962C8B-B14F-4D97-AF65-F5344CB8AC3E}">
        <p14:creationId xmlns:p14="http://schemas.microsoft.com/office/powerpoint/2010/main" val="13670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상점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52" y="1600201"/>
            <a:ext cx="5972295" cy="3628999"/>
          </a:xfrm>
        </p:spPr>
      </p:pic>
    </p:spTree>
    <p:extLst>
      <p:ext uri="{BB962C8B-B14F-4D97-AF65-F5344CB8AC3E}">
        <p14:creationId xmlns:p14="http://schemas.microsoft.com/office/powerpoint/2010/main" val="10072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미지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00" y="1600201"/>
            <a:ext cx="5822800" cy="3628999"/>
          </a:xfrm>
        </p:spPr>
      </p:pic>
    </p:spTree>
    <p:extLst>
      <p:ext uri="{BB962C8B-B14F-4D97-AF65-F5344CB8AC3E}">
        <p14:creationId xmlns:p14="http://schemas.microsoft.com/office/powerpoint/2010/main" val="25377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보물상자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11" y="1600201"/>
            <a:ext cx="5949178" cy="3628999"/>
          </a:xfrm>
        </p:spPr>
      </p:pic>
    </p:spTree>
    <p:extLst>
      <p:ext uri="{BB962C8B-B14F-4D97-AF65-F5344CB8AC3E}">
        <p14:creationId xmlns:p14="http://schemas.microsoft.com/office/powerpoint/2010/main" val="4137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수익 모델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광고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휴식시간을 </a:t>
            </a:r>
            <a:r>
              <a:rPr lang="ko-KR" altLang="en-US" sz="1600" dirty="0" smtClean="0"/>
              <a:t>주기 위함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10</a:t>
            </a:r>
            <a:r>
              <a:rPr lang="ko-KR" altLang="en-US" sz="1600" dirty="0" smtClean="0"/>
              <a:t>개 층 이벤트 후 </a:t>
            </a:r>
            <a:r>
              <a:rPr lang="ko-KR" altLang="en-US" sz="1600" dirty="0" smtClean="0"/>
              <a:t>실</a:t>
            </a:r>
            <a:r>
              <a:rPr lang="ko-KR" altLang="en-US" sz="1600" dirty="0"/>
              <a:t>행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UnityEngine.Advertisements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27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카드 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카드 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희귀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40160"/>
            <a:ext cx="8229600" cy="5661248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개요</a:t>
            </a:r>
            <a:endParaRPr lang="en-US" altLang="ko-KR" sz="3000" dirty="0" smtClean="0"/>
          </a:p>
          <a:p>
            <a:r>
              <a:rPr lang="ko-KR" altLang="en-US" sz="3000" dirty="0" smtClean="0"/>
              <a:t>개발 의도</a:t>
            </a:r>
            <a:endParaRPr lang="en-US" altLang="ko-KR" sz="3000" dirty="0" smtClean="0"/>
          </a:p>
          <a:p>
            <a:r>
              <a:rPr lang="ko-KR" altLang="en-US" sz="3000" dirty="0" smtClean="0"/>
              <a:t>개발 일정</a:t>
            </a:r>
            <a:endParaRPr lang="en-US" altLang="ko-KR" sz="3000" dirty="0" smtClean="0"/>
          </a:p>
          <a:p>
            <a:r>
              <a:rPr lang="ko-KR" altLang="en-US" sz="3000" dirty="0" smtClean="0"/>
              <a:t>메인 시스템</a:t>
            </a:r>
            <a:endParaRPr lang="en-US" altLang="ko-KR" sz="3000" dirty="0" smtClean="0"/>
          </a:p>
          <a:p>
            <a:r>
              <a:rPr lang="ko-KR" altLang="en-US" sz="3000" dirty="0" smtClean="0"/>
              <a:t>서브 시스템</a:t>
            </a:r>
            <a:r>
              <a:rPr lang="en-US" altLang="ko-KR" sz="3000" dirty="0" smtClean="0"/>
              <a:t>(</a:t>
            </a:r>
            <a:r>
              <a:rPr lang="ko-KR" altLang="en-US" sz="3000" dirty="0"/>
              <a:t>게임 화면 </a:t>
            </a:r>
            <a:r>
              <a:rPr lang="en-US" altLang="ko-KR" sz="3000" dirty="0" smtClean="0"/>
              <a:t>UI)</a:t>
            </a:r>
          </a:p>
          <a:p>
            <a:r>
              <a:rPr lang="ko-KR" altLang="en-US" sz="3000" dirty="0" smtClean="0"/>
              <a:t>수익 모델</a:t>
            </a:r>
            <a:endParaRPr lang="en-US" altLang="ko-KR" sz="3000" dirty="0" smtClean="0"/>
          </a:p>
          <a:p>
            <a:r>
              <a:rPr lang="ko-KR" altLang="en-US" sz="3000" dirty="0" smtClean="0"/>
              <a:t>카드 리스트</a:t>
            </a:r>
            <a:endParaRPr lang="en-US" altLang="ko-KR" sz="3000" dirty="0" smtClean="0"/>
          </a:p>
          <a:p>
            <a:r>
              <a:rPr lang="ko-KR" altLang="en-US" sz="3000" dirty="0" err="1" smtClean="0"/>
              <a:t>몬스터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r>
              <a:rPr lang="ko-KR" altLang="en-US" sz="3000" dirty="0" smtClean="0"/>
              <a:t>문서 변경 내역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412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카드 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아이템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몬스터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8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문서 변경 내역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88833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/>
                <a:gridCol w="1224136"/>
                <a:gridCol w="5040560"/>
                <a:gridCol w="11624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18.12.3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문서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우성훈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735689"/>
              </p:ext>
            </p:extLst>
          </p:nvPr>
        </p:nvGraphicFramePr>
        <p:xfrm>
          <a:off x="457200" y="1600200"/>
          <a:ext cx="4114800" cy="37730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94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Andriod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94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장르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로그라이크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+</a:t>
                      </a:r>
                      <a:r>
                        <a:rPr lang="ko-KR" altLang="en-US" sz="1800" dirty="0" smtClean="0"/>
                        <a:t>카드게임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94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수익 모델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광고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94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적정 인원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609750"/>
            <a:ext cx="410445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원작 게임인 </a:t>
            </a:r>
            <a:r>
              <a:rPr lang="en-US" altLang="ko-KR" sz="1600" dirty="0" smtClean="0"/>
              <a:t>“Slay the Spire”</a:t>
            </a:r>
            <a:r>
              <a:rPr lang="ko-KR" altLang="en-US" sz="1600" dirty="0" smtClean="0"/>
              <a:t>의 게임 유형을 </a:t>
            </a:r>
            <a:r>
              <a:rPr lang="ko-KR" altLang="en-US" sz="1600" dirty="0" err="1" smtClean="0"/>
              <a:t>모바일로도</a:t>
            </a:r>
            <a:r>
              <a:rPr lang="ko-KR" altLang="en-US" sz="1600" dirty="0" smtClean="0"/>
              <a:t> 즐기기 위함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인간의 욕구를 충족시키는 게임 개발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 - “</a:t>
            </a:r>
            <a:r>
              <a:rPr lang="ko-KR" altLang="en-US" sz="1600" dirty="0" smtClean="0"/>
              <a:t>운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으로 인한 돌발요소를 극복하는 도중에 오는 성취욕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현재 보유한 한정적인 자원으로 적을 격파할 때 생기는 성취욕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자신이 생각하는 </a:t>
            </a:r>
            <a:r>
              <a:rPr lang="ko-KR" altLang="en-US" sz="1600" dirty="0" err="1" smtClean="0"/>
              <a:t>덱을</a:t>
            </a:r>
            <a:r>
              <a:rPr lang="ko-KR" altLang="en-US" sz="1600" dirty="0" smtClean="0"/>
              <a:t> 모을 때 생기는 </a:t>
            </a:r>
            <a:r>
              <a:rPr lang="ko-KR" altLang="en-US" sz="1600" dirty="0" err="1" smtClean="0"/>
              <a:t>수집욕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 smtClean="0"/>
              <a:t>플레이 타임이 긴 게임으로 질리지 않고 오래 할 수 있는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게임 제작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89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585201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타 게임 분석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5"/>
            <a:ext cx="8229600" cy="4176463"/>
          </a:xfrm>
        </p:spPr>
      </p:pic>
      <p:sp>
        <p:nvSpPr>
          <p:cNvPr id="3" name="직사각형 2"/>
          <p:cNvSpPr/>
          <p:nvPr/>
        </p:nvSpPr>
        <p:spPr>
          <a:xfrm>
            <a:off x="611560" y="5877272"/>
            <a:ext cx="216024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5694" y="6381328"/>
            <a:ext cx="216024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67744" y="5877272"/>
            <a:ext cx="216024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6381328"/>
            <a:ext cx="21602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86937" y="5877272"/>
            <a:ext cx="216024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81604" y="6381328"/>
            <a:ext cx="216024" cy="2880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1983" y="5877272"/>
            <a:ext cx="216024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63456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기획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97062" y="5845800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프로토</a:t>
            </a:r>
            <a:r>
              <a:rPr lang="ko-KR" altLang="en-US" sz="1600" dirty="0" smtClean="0"/>
              <a:t> 타입 제작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97062" y="637423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리소스 제작 및 적용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41061" y="5843364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테스트 및 디버깅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841061" y="637180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발표 준비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001301" y="58511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발표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19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76492" y="5517232"/>
            <a:ext cx="2380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게임 목적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탑의 </a:t>
            </a:r>
            <a:r>
              <a:rPr lang="ko-KR" altLang="en-US" sz="1600" dirty="0" smtClean="0"/>
              <a:t>심장부</a:t>
            </a:r>
            <a:r>
              <a:rPr lang="ko-KR" altLang="en-US" sz="1600" dirty="0" smtClean="0"/>
              <a:t>로 내려가서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악의 근원을 처치한다</a:t>
            </a:r>
            <a:endParaRPr lang="en-US" altLang="ko-KR" sz="16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1" y="1489809"/>
            <a:ext cx="6912768" cy="38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6307" y="5517232"/>
            <a:ext cx="1790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1. </a:t>
            </a:r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덱을</a:t>
            </a:r>
            <a:r>
              <a:rPr lang="ko-KR" altLang="en-US" sz="1600" dirty="0" smtClean="0"/>
              <a:t> 부여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30124" y="5517232"/>
            <a:ext cx="316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2.  </a:t>
            </a:r>
            <a:r>
              <a:rPr lang="ko-KR" altLang="en-US" sz="1600" dirty="0" smtClean="0"/>
              <a:t>지도에서 다음 행선지를 선택</a:t>
            </a:r>
            <a:endParaRPr lang="ko-KR" altLang="en-US" sz="1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" y="1700808"/>
            <a:ext cx="3961307" cy="3456384"/>
          </a:xfr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9"/>
            <a:ext cx="40324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1502" y="5445224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3. </a:t>
            </a:r>
            <a:r>
              <a:rPr lang="ko-KR" altLang="en-US" sz="1600" dirty="0" smtClean="0"/>
              <a:t>해당 선택지의 이벤트 실행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전투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휴식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보물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112879" y="5468436"/>
            <a:ext cx="3443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4. </a:t>
            </a:r>
            <a:r>
              <a:rPr lang="ko-KR" altLang="en-US" sz="1600" dirty="0" smtClean="0"/>
              <a:t>이벤트 수행 후 다음 행선지 선택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이후 반복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6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" y="1700810"/>
            <a:ext cx="3961307" cy="3456384"/>
          </a:xfr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8"/>
            <a:ext cx="40324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027" y="5517232"/>
            <a:ext cx="328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5. </a:t>
            </a:r>
            <a:r>
              <a:rPr lang="ko-KR" altLang="en-US" sz="1600" dirty="0" smtClean="0"/>
              <a:t>이벤트 수행 중 체력이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이하면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게임 오버 후 점수 계산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191390" y="5589240"/>
            <a:ext cx="3094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6. </a:t>
            </a:r>
            <a:r>
              <a:rPr lang="ko-KR" altLang="en-US" sz="1600" dirty="0" smtClean="0"/>
              <a:t>탑의 심장부에 도착하면 승리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승리 후 점수 계산</a:t>
            </a:r>
            <a:endParaRPr lang="ko-KR" altLang="en-US" sz="1600" dirty="0"/>
          </a:p>
        </p:txBody>
      </p:sp>
      <p:pic>
        <p:nvPicPr>
          <p:cNvPr id="7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" y="1700809"/>
            <a:ext cx="3961307" cy="3456383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9"/>
            <a:ext cx="40324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317</Words>
  <Application>Microsoft Office PowerPoint</Application>
  <PresentationFormat>화면 슬라이드 쇼(4:3)</PresentationFormat>
  <Paragraphs>108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Climb And Destroy</vt:lpstr>
      <vt:lpstr>INDEX</vt:lpstr>
      <vt:lpstr>개요</vt:lpstr>
      <vt:lpstr>개발 의도</vt:lpstr>
      <vt:lpstr>개발 일정</vt:lpstr>
      <vt:lpstr>메인 시스템</vt:lpstr>
      <vt:lpstr>메인 시스템</vt:lpstr>
      <vt:lpstr>메인 시스템</vt:lpstr>
      <vt:lpstr>메인 시스템</vt:lpstr>
      <vt:lpstr>메인 시스템 – 플로우 차트</vt:lpstr>
      <vt:lpstr>서브 시스템 – 전투</vt:lpstr>
      <vt:lpstr>서브 시스템 – 아이템</vt:lpstr>
      <vt:lpstr>서브 시스템 – 휴식</vt:lpstr>
      <vt:lpstr>서브 시스템 – 상점</vt:lpstr>
      <vt:lpstr>서브 시스템 – 미지</vt:lpstr>
      <vt:lpstr>서브 시스템 – 보물상자</vt:lpstr>
      <vt:lpstr>수익 모델 - 광고</vt:lpstr>
      <vt:lpstr>카드 데이터 - 기본</vt:lpstr>
      <vt:lpstr>카드 데이터 - 희귀</vt:lpstr>
      <vt:lpstr>카드 데이터 - 전설</vt:lpstr>
      <vt:lpstr>아이템 데이터</vt:lpstr>
      <vt:lpstr>몬스터 데이터</vt:lpstr>
      <vt:lpstr>문서 변경 내역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아직 한발 남았다</dc:title>
  <dc:creator>302-01</dc:creator>
  <cp:lastModifiedBy>302-01</cp:lastModifiedBy>
  <cp:revision>259</cp:revision>
  <dcterms:created xsi:type="dcterms:W3CDTF">2018-10-15T06:40:06Z</dcterms:created>
  <dcterms:modified xsi:type="dcterms:W3CDTF">2018-12-03T02:38:38Z</dcterms:modified>
</cp:coreProperties>
</file>