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68" r:id="rId3"/>
    <p:sldId id="257" r:id="rId4"/>
    <p:sldId id="267" r:id="rId5"/>
    <p:sldId id="283" r:id="rId6"/>
    <p:sldId id="284" r:id="rId7"/>
    <p:sldId id="276" r:id="rId8"/>
    <p:sldId id="279" r:id="rId9"/>
    <p:sldId id="280" r:id="rId10"/>
    <p:sldId id="282" r:id="rId11"/>
    <p:sldId id="285" r:id="rId12"/>
    <p:sldId id="281" r:id="rId13"/>
    <p:sldId id="270" r:id="rId14"/>
    <p:sldId id="277" r:id="rId15"/>
    <p:sldId id="278" r:id="rId16"/>
    <p:sldId id="273" r:id="rId17"/>
    <p:sldId id="275"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8C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1D539C-0936-4DEA-9B29-854CC73812F0}" v="2224" dt="2023-09-07T14:39:30.7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p:scale>
          <a:sx n="33" d="100"/>
          <a:sy n="33" d="100"/>
        </p:scale>
        <p:origin x="2597" y="113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nn Komenan" userId="0f1f1c02fe20dce9" providerId="LiveId" clId="{761D539C-0936-4DEA-9B29-854CC73812F0}"/>
    <pc:docChg chg="undo redo custSel addSld delSld modSld sldOrd">
      <pc:chgData name="Yann Komenan" userId="0f1f1c02fe20dce9" providerId="LiveId" clId="{761D539C-0936-4DEA-9B29-854CC73812F0}" dt="2023-09-07T14:40:06.580" v="8110" actId="478"/>
      <pc:docMkLst>
        <pc:docMk/>
      </pc:docMkLst>
      <pc:sldChg chg="addSp modSp mod">
        <pc:chgData name="Yann Komenan" userId="0f1f1c02fe20dce9" providerId="LiveId" clId="{761D539C-0936-4DEA-9B29-854CC73812F0}" dt="2023-08-31T14:55:36.733" v="2323" actId="20577"/>
        <pc:sldMkLst>
          <pc:docMk/>
          <pc:sldMk cId="1613628849" sldId="256"/>
        </pc:sldMkLst>
        <pc:spChg chg="mod">
          <ac:chgData name="Yann Komenan" userId="0f1f1c02fe20dce9" providerId="LiveId" clId="{761D539C-0936-4DEA-9B29-854CC73812F0}" dt="2023-08-31T14:18:45.316" v="1635" actId="1076"/>
          <ac:spMkLst>
            <pc:docMk/>
            <pc:sldMk cId="1613628849" sldId="256"/>
            <ac:spMk id="2" creationId="{0ED67D9A-8857-1E43-1752-47BE68B247AD}"/>
          </ac:spMkLst>
        </pc:spChg>
        <pc:spChg chg="mod ord">
          <ac:chgData name="Yann Komenan" userId="0f1f1c02fe20dce9" providerId="LiveId" clId="{761D539C-0936-4DEA-9B29-854CC73812F0}" dt="2023-08-31T14:55:36.733" v="2323" actId="20577"/>
          <ac:spMkLst>
            <pc:docMk/>
            <pc:sldMk cId="1613628849" sldId="256"/>
            <ac:spMk id="3" creationId="{F4F5D4F4-95A5-3F84-E7DF-320D69E8F990}"/>
          </ac:spMkLst>
        </pc:spChg>
        <pc:spChg chg="add mod ord">
          <ac:chgData name="Yann Komenan" userId="0f1f1c02fe20dce9" providerId="LiveId" clId="{761D539C-0936-4DEA-9B29-854CC73812F0}" dt="2023-08-31T14:19:49.262" v="1644" actId="166"/>
          <ac:spMkLst>
            <pc:docMk/>
            <pc:sldMk cId="1613628849" sldId="256"/>
            <ac:spMk id="7" creationId="{33BDD5B3-5EEA-DACB-2593-6D11322E1145}"/>
          </ac:spMkLst>
        </pc:spChg>
        <pc:cxnChg chg="add mod">
          <ac:chgData name="Yann Komenan" userId="0f1f1c02fe20dce9" providerId="LiveId" clId="{761D539C-0936-4DEA-9B29-854CC73812F0}" dt="2023-08-31T14:21:02.904" v="1661" actId="692"/>
          <ac:cxnSpMkLst>
            <pc:docMk/>
            <pc:sldMk cId="1613628849" sldId="256"/>
            <ac:cxnSpMk id="10" creationId="{F069C508-7A89-40AC-8347-0F0DBED19DF8}"/>
          </ac:cxnSpMkLst>
        </pc:cxnChg>
      </pc:sldChg>
      <pc:sldChg chg="modSp mod">
        <pc:chgData name="Yann Komenan" userId="0f1f1c02fe20dce9" providerId="LiveId" clId="{761D539C-0936-4DEA-9B29-854CC73812F0}" dt="2023-08-31T17:41:18.077" v="3528" actId="20577"/>
        <pc:sldMkLst>
          <pc:docMk/>
          <pc:sldMk cId="2944859306" sldId="257"/>
        </pc:sldMkLst>
        <pc:graphicFrameChg chg="mod">
          <ac:chgData name="Yann Komenan" userId="0f1f1c02fe20dce9" providerId="LiveId" clId="{761D539C-0936-4DEA-9B29-854CC73812F0}" dt="2023-08-31T17:41:18.077" v="3528" actId="20577"/>
          <ac:graphicFrameMkLst>
            <pc:docMk/>
            <pc:sldMk cId="2944859306" sldId="257"/>
            <ac:graphicFrameMk id="18" creationId="{2C1B6DAD-102F-A70A-9468-E3411F88163B}"/>
          </ac:graphicFrameMkLst>
        </pc:graphicFrameChg>
      </pc:sldChg>
      <pc:sldChg chg="addSp delSp modSp del mod">
        <pc:chgData name="Yann Komenan" userId="0f1f1c02fe20dce9" providerId="LiveId" clId="{761D539C-0936-4DEA-9B29-854CC73812F0}" dt="2023-08-31T17:46:20.292" v="3556" actId="47"/>
        <pc:sldMkLst>
          <pc:docMk/>
          <pc:sldMk cId="3741649825" sldId="259"/>
        </pc:sldMkLst>
        <pc:spChg chg="del mod">
          <ac:chgData name="Yann Komenan" userId="0f1f1c02fe20dce9" providerId="LiveId" clId="{761D539C-0936-4DEA-9B29-854CC73812F0}" dt="2023-08-31T17:46:08.051" v="3554" actId="21"/>
          <ac:spMkLst>
            <pc:docMk/>
            <pc:sldMk cId="3741649825" sldId="259"/>
            <ac:spMk id="2" creationId="{83C4D94E-A577-19FB-83D4-FAAD3EED8332}"/>
          </ac:spMkLst>
        </pc:spChg>
        <pc:spChg chg="mod">
          <ac:chgData name="Yann Komenan" userId="0f1f1c02fe20dce9" providerId="LiveId" clId="{761D539C-0936-4DEA-9B29-854CC73812F0}" dt="2023-08-31T17:43:11.883" v="3544" actId="1076"/>
          <ac:spMkLst>
            <pc:docMk/>
            <pc:sldMk cId="3741649825" sldId="259"/>
            <ac:spMk id="5" creationId="{3155AF3F-2498-2813-BE6F-D9A4D8FE794E}"/>
          </ac:spMkLst>
        </pc:spChg>
        <pc:spChg chg="add del mod">
          <ac:chgData name="Yann Komenan" userId="0f1f1c02fe20dce9" providerId="LiveId" clId="{761D539C-0936-4DEA-9B29-854CC73812F0}" dt="2023-08-31T17:45:54.290" v="3553" actId="478"/>
          <ac:spMkLst>
            <pc:docMk/>
            <pc:sldMk cId="3741649825" sldId="259"/>
            <ac:spMk id="6" creationId="{B62F3A9D-6EEE-876E-4AF1-FB4E5AB7A386}"/>
          </ac:spMkLst>
        </pc:spChg>
        <pc:spChg chg="mod">
          <ac:chgData name="Yann Komenan" userId="0f1f1c02fe20dce9" providerId="LiveId" clId="{761D539C-0936-4DEA-9B29-854CC73812F0}" dt="2023-08-31T17:43:43.913" v="3550" actId="1076"/>
          <ac:spMkLst>
            <pc:docMk/>
            <pc:sldMk cId="3741649825" sldId="259"/>
            <ac:spMk id="7" creationId="{BD7800BF-9935-AB53-F736-98E7C3FFA8BC}"/>
          </ac:spMkLst>
        </pc:spChg>
        <pc:spChg chg="del mod">
          <ac:chgData name="Yann Komenan" userId="0f1f1c02fe20dce9" providerId="LiveId" clId="{761D539C-0936-4DEA-9B29-854CC73812F0}" dt="2023-08-31T17:46:08.051" v="3554" actId="21"/>
          <ac:spMkLst>
            <pc:docMk/>
            <pc:sldMk cId="3741649825" sldId="259"/>
            <ac:spMk id="8" creationId="{8D41E83D-A505-FA44-B942-D76C063D314E}"/>
          </ac:spMkLst>
        </pc:spChg>
        <pc:spChg chg="add mod">
          <ac:chgData name="Yann Komenan" userId="0f1f1c02fe20dce9" providerId="LiveId" clId="{761D539C-0936-4DEA-9B29-854CC73812F0}" dt="2023-08-31T17:46:08.051" v="3554" actId="21"/>
          <ac:spMkLst>
            <pc:docMk/>
            <pc:sldMk cId="3741649825" sldId="259"/>
            <ac:spMk id="9" creationId="{5C741372-D70C-A5EF-88CB-992A7B726FB6}"/>
          </ac:spMkLst>
        </pc:spChg>
        <pc:spChg chg="add del mod">
          <ac:chgData name="Yann Komenan" userId="0f1f1c02fe20dce9" providerId="LiveId" clId="{761D539C-0936-4DEA-9B29-854CC73812F0}" dt="2023-08-30T11:08:51.806" v="17" actId="931"/>
          <ac:spMkLst>
            <pc:docMk/>
            <pc:sldMk cId="3741649825" sldId="259"/>
            <ac:spMk id="9" creationId="{7D7A0C5F-054F-9287-9FD0-4384FF7B7CB7}"/>
          </ac:spMkLst>
        </pc:spChg>
        <pc:spChg chg="add del mod">
          <ac:chgData name="Yann Komenan" userId="0f1f1c02fe20dce9" providerId="LiveId" clId="{761D539C-0936-4DEA-9B29-854CC73812F0}" dt="2023-08-31T17:46:08.051" v="3554" actId="21"/>
          <ac:spMkLst>
            <pc:docMk/>
            <pc:sldMk cId="3741649825" sldId="259"/>
            <ac:spMk id="14" creationId="{CEC97FA0-5B50-60B2-C8C4-FD6784E81998}"/>
          </ac:spMkLst>
        </pc:spChg>
        <pc:grpChg chg="del mod">
          <ac:chgData name="Yann Komenan" userId="0f1f1c02fe20dce9" providerId="LiveId" clId="{761D539C-0936-4DEA-9B29-854CC73812F0}" dt="2023-08-31T17:46:08.051" v="3554" actId="21"/>
          <ac:grpSpMkLst>
            <pc:docMk/>
            <pc:sldMk cId="3741649825" sldId="259"/>
            <ac:grpSpMk id="3" creationId="{6E865BD8-5227-C3D1-B81B-9FF1F01EB174}"/>
          </ac:grpSpMkLst>
        </pc:grpChg>
        <pc:picChg chg="del">
          <ac:chgData name="Yann Komenan" userId="0f1f1c02fe20dce9" providerId="LiveId" clId="{761D539C-0936-4DEA-9B29-854CC73812F0}" dt="2023-08-30T11:08:41.517" v="16" actId="478"/>
          <ac:picMkLst>
            <pc:docMk/>
            <pc:sldMk cId="3741649825" sldId="259"/>
            <ac:picMk id="6" creationId="{36659995-B5CF-2A79-975B-AE32162124B7}"/>
          </ac:picMkLst>
        </pc:picChg>
        <pc:picChg chg="add del mod modCrop">
          <ac:chgData name="Yann Komenan" userId="0f1f1c02fe20dce9" providerId="LiveId" clId="{761D539C-0936-4DEA-9B29-854CC73812F0}" dt="2023-08-31T17:45:51.257" v="3552" actId="478"/>
          <ac:picMkLst>
            <pc:docMk/>
            <pc:sldMk cId="3741649825" sldId="259"/>
            <ac:picMk id="12" creationId="{E8970A63-E2F5-8572-614B-43FD1C257DEE}"/>
          </ac:picMkLst>
        </pc:picChg>
        <pc:picChg chg="add del mod">
          <ac:chgData name="Yann Komenan" userId="0f1f1c02fe20dce9" providerId="LiveId" clId="{761D539C-0936-4DEA-9B29-854CC73812F0}" dt="2023-08-31T17:46:08.051" v="3554" actId="21"/>
          <ac:picMkLst>
            <pc:docMk/>
            <pc:sldMk cId="3741649825" sldId="259"/>
            <ac:picMk id="16" creationId="{BC09E1FD-72BA-727D-EA97-0BDE73F2A2AB}"/>
          </ac:picMkLst>
        </pc:picChg>
        <pc:picChg chg="add del mod">
          <ac:chgData name="Yann Komenan" userId="0f1f1c02fe20dce9" providerId="LiveId" clId="{761D539C-0936-4DEA-9B29-854CC73812F0}" dt="2023-08-31T17:46:08.051" v="3554" actId="21"/>
          <ac:picMkLst>
            <pc:docMk/>
            <pc:sldMk cId="3741649825" sldId="259"/>
            <ac:picMk id="18" creationId="{AE3E2582-7773-CC0F-0296-EFB0331EB5DB}"/>
          </ac:picMkLst>
        </pc:picChg>
      </pc:sldChg>
      <pc:sldChg chg="addSp delSp modSp del mod">
        <pc:chgData name="Yann Komenan" userId="0f1f1c02fe20dce9" providerId="LiveId" clId="{761D539C-0936-4DEA-9B29-854CC73812F0}" dt="2023-09-07T10:56:31.015" v="4038" actId="47"/>
        <pc:sldMkLst>
          <pc:docMk/>
          <pc:sldMk cId="3530289244" sldId="261"/>
        </pc:sldMkLst>
        <pc:spChg chg="del mod">
          <ac:chgData name="Yann Komenan" userId="0f1f1c02fe20dce9" providerId="LiveId" clId="{761D539C-0936-4DEA-9B29-854CC73812F0}" dt="2023-09-07T10:56:23.589" v="4036" actId="21"/>
          <ac:spMkLst>
            <pc:docMk/>
            <pc:sldMk cId="3530289244" sldId="261"/>
            <ac:spMk id="2" creationId="{3798D8AA-0DA9-BE76-D9BE-5861290056B5}"/>
          </ac:spMkLst>
        </pc:spChg>
        <pc:spChg chg="add mod">
          <ac:chgData name="Yann Komenan" userId="0f1f1c02fe20dce9" providerId="LiveId" clId="{761D539C-0936-4DEA-9B29-854CC73812F0}" dt="2023-09-07T10:56:23.589" v="4036" actId="21"/>
          <ac:spMkLst>
            <pc:docMk/>
            <pc:sldMk cId="3530289244" sldId="261"/>
            <ac:spMk id="3" creationId="{B9D1EDD1-EF49-68BE-43D7-DE5B6B34A771}"/>
          </ac:spMkLst>
        </pc:spChg>
        <pc:spChg chg="del">
          <ac:chgData name="Yann Komenan" userId="0f1f1c02fe20dce9" providerId="LiveId" clId="{761D539C-0936-4DEA-9B29-854CC73812F0}" dt="2023-08-30T11:05:18.540" v="14" actId="478"/>
          <ac:spMkLst>
            <pc:docMk/>
            <pc:sldMk cId="3530289244" sldId="261"/>
            <ac:spMk id="4" creationId="{20E1D9DD-D553-01EC-6469-509373BF1B28}"/>
          </ac:spMkLst>
        </pc:spChg>
        <pc:spChg chg="add del mod">
          <ac:chgData name="Yann Komenan" userId="0f1f1c02fe20dce9" providerId="LiveId" clId="{761D539C-0936-4DEA-9B29-854CC73812F0}" dt="2023-08-30T11:04:26.987" v="1" actId="931"/>
          <ac:spMkLst>
            <pc:docMk/>
            <pc:sldMk cId="3530289244" sldId="261"/>
            <ac:spMk id="5" creationId="{87D007E7-8B80-0034-B126-7378974368EC}"/>
          </ac:spMkLst>
        </pc:spChg>
        <pc:spChg chg="add del mod">
          <ac:chgData name="Yann Komenan" userId="0f1f1c02fe20dce9" providerId="LiveId" clId="{761D539C-0936-4DEA-9B29-854CC73812F0}" dt="2023-08-31T17:37:04.580" v="3431" actId="478"/>
          <ac:spMkLst>
            <pc:docMk/>
            <pc:sldMk cId="3530289244" sldId="261"/>
            <ac:spMk id="6" creationId="{40847BB5-0E0B-517D-71BE-30AFD26C968E}"/>
          </ac:spMkLst>
        </pc:spChg>
        <pc:spChg chg="add del mod">
          <ac:chgData name="Yann Komenan" userId="0f1f1c02fe20dce9" providerId="LiveId" clId="{761D539C-0936-4DEA-9B29-854CC73812F0}" dt="2023-08-30T11:04:45.382" v="6" actId="21"/>
          <ac:spMkLst>
            <pc:docMk/>
            <pc:sldMk cId="3530289244" sldId="261"/>
            <ac:spMk id="10" creationId="{FAF086D8-30D5-6718-AF55-836586557F74}"/>
          </ac:spMkLst>
        </pc:spChg>
        <pc:spChg chg="mod">
          <ac:chgData name="Yann Komenan" userId="0f1f1c02fe20dce9" providerId="LiveId" clId="{761D539C-0936-4DEA-9B29-854CC73812F0}" dt="2023-08-30T11:10:20.757" v="25"/>
          <ac:spMkLst>
            <pc:docMk/>
            <pc:sldMk cId="3530289244" sldId="261"/>
            <ac:spMk id="12" creationId="{03C77632-2822-AEDB-7AE5-19DB972886DA}"/>
          </ac:spMkLst>
        </pc:spChg>
        <pc:spChg chg="mod">
          <ac:chgData name="Yann Komenan" userId="0f1f1c02fe20dce9" providerId="LiveId" clId="{761D539C-0936-4DEA-9B29-854CC73812F0}" dt="2023-08-31T14:52:25.166" v="2312" actId="14100"/>
          <ac:spMkLst>
            <pc:docMk/>
            <pc:sldMk cId="3530289244" sldId="261"/>
            <ac:spMk id="13" creationId="{0B178700-09E6-54F3-6229-B14D4255FDC5}"/>
          </ac:spMkLst>
        </pc:spChg>
        <pc:spChg chg="add del mod">
          <ac:chgData name="Yann Komenan" userId="0f1f1c02fe20dce9" providerId="LiveId" clId="{761D539C-0936-4DEA-9B29-854CC73812F0}" dt="2023-09-07T10:56:23.589" v="4036" actId="21"/>
          <ac:spMkLst>
            <pc:docMk/>
            <pc:sldMk cId="3530289244" sldId="261"/>
            <ac:spMk id="14" creationId="{486600E2-1136-5A3C-5939-F10CB737F2B0}"/>
          </ac:spMkLst>
        </pc:spChg>
        <pc:grpChg chg="add del mod">
          <ac:chgData name="Yann Komenan" userId="0f1f1c02fe20dce9" providerId="LiveId" clId="{761D539C-0936-4DEA-9B29-854CC73812F0}" dt="2023-09-07T10:56:23.589" v="4036" actId="21"/>
          <ac:grpSpMkLst>
            <pc:docMk/>
            <pc:sldMk cId="3530289244" sldId="261"/>
            <ac:grpSpMk id="11" creationId="{FFE1DFFB-A8A5-A8A6-BE76-16FDFDED6EFD}"/>
          </ac:grpSpMkLst>
        </pc:grpChg>
        <pc:picChg chg="add del mod modCrop">
          <ac:chgData name="Yann Komenan" userId="0f1f1c02fe20dce9" providerId="LiveId" clId="{761D539C-0936-4DEA-9B29-854CC73812F0}" dt="2023-09-07T10:56:23.589" v="4036" actId="21"/>
          <ac:picMkLst>
            <pc:docMk/>
            <pc:sldMk cId="3530289244" sldId="261"/>
            <ac:picMk id="4" creationId="{484DEF01-89D1-9D14-C9E2-85A422F2ECDA}"/>
          </ac:picMkLst>
        </pc:picChg>
        <pc:picChg chg="del">
          <ac:chgData name="Yann Komenan" userId="0f1f1c02fe20dce9" providerId="LiveId" clId="{761D539C-0936-4DEA-9B29-854CC73812F0}" dt="2023-08-30T11:04:12.966" v="0" actId="478"/>
          <ac:picMkLst>
            <pc:docMk/>
            <pc:sldMk cId="3530289244" sldId="261"/>
            <ac:picMk id="6" creationId="{68954836-83B0-36C9-A489-1F210796FB54}"/>
          </ac:picMkLst>
        </pc:picChg>
        <pc:picChg chg="add del mod modCrop">
          <ac:chgData name="Yann Komenan" userId="0f1f1c02fe20dce9" providerId="LiveId" clId="{761D539C-0936-4DEA-9B29-854CC73812F0}" dt="2023-08-31T17:36:59.874" v="3429" actId="478"/>
          <ac:picMkLst>
            <pc:docMk/>
            <pc:sldMk cId="3530289244" sldId="261"/>
            <ac:picMk id="8" creationId="{8E1D7E18-01C7-E464-957E-14644516CECF}"/>
          </ac:picMkLst>
        </pc:picChg>
        <pc:picChg chg="add del mod">
          <ac:chgData name="Yann Komenan" userId="0f1f1c02fe20dce9" providerId="LiveId" clId="{761D539C-0936-4DEA-9B29-854CC73812F0}" dt="2023-09-07T10:56:23.589" v="4036" actId="21"/>
          <ac:picMkLst>
            <pc:docMk/>
            <pc:sldMk cId="3530289244" sldId="261"/>
            <ac:picMk id="15" creationId="{5FDF3A1D-99E9-9CD9-7124-9885FB11E901}"/>
          </ac:picMkLst>
        </pc:picChg>
        <pc:picChg chg="add del mod">
          <ac:chgData name="Yann Komenan" userId="0f1f1c02fe20dce9" providerId="LiveId" clId="{761D539C-0936-4DEA-9B29-854CC73812F0}" dt="2023-09-07T10:56:23.589" v="4036" actId="21"/>
          <ac:picMkLst>
            <pc:docMk/>
            <pc:sldMk cId="3530289244" sldId="261"/>
            <ac:picMk id="16" creationId="{6836E9FC-1862-4008-2966-2344F8C6ED09}"/>
          </ac:picMkLst>
        </pc:picChg>
      </pc:sldChg>
      <pc:sldChg chg="addSp delSp modSp del mod">
        <pc:chgData name="Yann Komenan" userId="0f1f1c02fe20dce9" providerId="LiveId" clId="{761D539C-0936-4DEA-9B29-854CC73812F0}" dt="2023-08-30T14:42:57.546" v="1223" actId="47"/>
        <pc:sldMkLst>
          <pc:docMk/>
          <pc:sldMk cId="474423313" sldId="262"/>
        </pc:sldMkLst>
        <pc:spChg chg="add mod">
          <ac:chgData name="Yann Komenan" userId="0f1f1c02fe20dce9" providerId="LiveId" clId="{761D539C-0936-4DEA-9B29-854CC73812F0}" dt="2023-08-30T14:42:55.286" v="1222" actId="21"/>
          <ac:spMkLst>
            <pc:docMk/>
            <pc:sldMk cId="474423313" sldId="262"/>
            <ac:spMk id="3" creationId="{E4E9E2F8-AE4F-F362-26A2-331A05F5CF14}"/>
          </ac:spMkLst>
        </pc:spChg>
        <pc:picChg chg="del mod">
          <ac:chgData name="Yann Komenan" userId="0f1f1c02fe20dce9" providerId="LiveId" clId="{761D539C-0936-4DEA-9B29-854CC73812F0}" dt="2023-08-30T14:42:55.286" v="1222" actId="21"/>
          <ac:picMkLst>
            <pc:docMk/>
            <pc:sldMk cId="474423313" sldId="262"/>
            <ac:picMk id="6" creationId="{170EB5F7-68CB-9BFE-DDE5-A481E0A78B47}"/>
          </ac:picMkLst>
        </pc:picChg>
      </pc:sldChg>
      <pc:sldChg chg="delSp modSp del mod">
        <pc:chgData name="Yann Komenan" userId="0f1f1c02fe20dce9" providerId="LiveId" clId="{761D539C-0936-4DEA-9B29-854CC73812F0}" dt="2023-08-31T15:32:06.747" v="3126" actId="47"/>
        <pc:sldMkLst>
          <pc:docMk/>
          <pc:sldMk cId="230712722" sldId="263"/>
        </pc:sldMkLst>
        <pc:picChg chg="del mod">
          <ac:chgData name="Yann Komenan" userId="0f1f1c02fe20dce9" providerId="LiveId" clId="{761D539C-0936-4DEA-9B29-854CC73812F0}" dt="2023-08-31T15:31:57.436" v="3123" actId="21"/>
          <ac:picMkLst>
            <pc:docMk/>
            <pc:sldMk cId="230712722" sldId="263"/>
            <ac:picMk id="10" creationId="{76CB5E0F-7B7D-F90A-BB46-C023876CB16B}"/>
          </ac:picMkLst>
        </pc:picChg>
      </pc:sldChg>
      <pc:sldChg chg="delSp modSp del mod">
        <pc:chgData name="Yann Komenan" userId="0f1f1c02fe20dce9" providerId="LiveId" clId="{761D539C-0936-4DEA-9B29-854CC73812F0}" dt="2023-08-31T14:27:01.898" v="1753" actId="47"/>
        <pc:sldMkLst>
          <pc:docMk/>
          <pc:sldMk cId="2289924977" sldId="264"/>
        </pc:sldMkLst>
        <pc:spChg chg="del">
          <ac:chgData name="Yann Komenan" userId="0f1f1c02fe20dce9" providerId="LiveId" clId="{761D539C-0936-4DEA-9B29-854CC73812F0}" dt="2023-08-31T14:26:44.367" v="1748" actId="478"/>
          <ac:spMkLst>
            <pc:docMk/>
            <pc:sldMk cId="2289924977" sldId="264"/>
            <ac:spMk id="2" creationId="{0BCFDBD8-BA8E-E9F6-D32F-1AD5C6746020}"/>
          </ac:spMkLst>
        </pc:spChg>
        <pc:spChg chg="del">
          <ac:chgData name="Yann Komenan" userId="0f1f1c02fe20dce9" providerId="LiveId" clId="{761D539C-0936-4DEA-9B29-854CC73812F0}" dt="2023-08-31T14:26:46.744" v="1749" actId="478"/>
          <ac:spMkLst>
            <pc:docMk/>
            <pc:sldMk cId="2289924977" sldId="264"/>
            <ac:spMk id="3" creationId="{9A740944-64FD-D6E1-0306-8FC46CEBF346}"/>
          </ac:spMkLst>
        </pc:spChg>
        <pc:picChg chg="del mod">
          <ac:chgData name="Yann Komenan" userId="0f1f1c02fe20dce9" providerId="LiveId" clId="{761D539C-0936-4DEA-9B29-854CC73812F0}" dt="2023-08-31T14:26:57.993" v="1751" actId="21"/>
          <ac:picMkLst>
            <pc:docMk/>
            <pc:sldMk cId="2289924977" sldId="264"/>
            <ac:picMk id="6" creationId="{F2A9079B-9405-7A71-08E9-58D047AAF8E7}"/>
          </ac:picMkLst>
        </pc:picChg>
      </pc:sldChg>
      <pc:sldChg chg="addSp delSp modSp del mod">
        <pc:chgData name="Yann Komenan" userId="0f1f1c02fe20dce9" providerId="LiveId" clId="{761D539C-0936-4DEA-9B29-854CC73812F0}" dt="2023-08-31T14:30:12.814" v="1785" actId="47"/>
        <pc:sldMkLst>
          <pc:docMk/>
          <pc:sldMk cId="1270823125" sldId="265"/>
        </pc:sldMkLst>
        <pc:spChg chg="add del mod">
          <ac:chgData name="Yann Komenan" userId="0f1f1c02fe20dce9" providerId="LiveId" clId="{761D539C-0936-4DEA-9B29-854CC73812F0}" dt="2023-08-31T14:30:08.445" v="1784" actId="21"/>
          <ac:spMkLst>
            <pc:docMk/>
            <pc:sldMk cId="1270823125" sldId="265"/>
            <ac:spMk id="2" creationId="{3971C805-087D-2D85-6970-A8C367FDD2AC}"/>
          </ac:spMkLst>
        </pc:spChg>
        <pc:spChg chg="add del mod">
          <ac:chgData name="Yann Komenan" userId="0f1f1c02fe20dce9" providerId="LiveId" clId="{761D539C-0936-4DEA-9B29-854CC73812F0}" dt="2023-08-31T14:30:08.445" v="1784" actId="21"/>
          <ac:spMkLst>
            <pc:docMk/>
            <pc:sldMk cId="1270823125" sldId="265"/>
            <ac:spMk id="7" creationId="{E9CA395A-6938-A5BB-856A-8529D298883C}"/>
          </ac:spMkLst>
        </pc:spChg>
        <pc:picChg chg="del mod">
          <ac:chgData name="Yann Komenan" userId="0f1f1c02fe20dce9" providerId="LiveId" clId="{761D539C-0936-4DEA-9B29-854CC73812F0}" dt="2023-08-31T14:30:08.445" v="1784" actId="21"/>
          <ac:picMkLst>
            <pc:docMk/>
            <pc:sldMk cId="1270823125" sldId="265"/>
            <ac:picMk id="3" creationId="{D6A209AE-9705-B427-1771-9821D82DB5AE}"/>
          </ac:picMkLst>
        </pc:picChg>
        <pc:picChg chg="add del mod">
          <ac:chgData name="Yann Komenan" userId="0f1f1c02fe20dce9" providerId="LiveId" clId="{761D539C-0936-4DEA-9B29-854CC73812F0}" dt="2023-08-31T14:30:08.445" v="1784" actId="21"/>
          <ac:picMkLst>
            <pc:docMk/>
            <pc:sldMk cId="1270823125" sldId="265"/>
            <ac:picMk id="4" creationId="{959669A1-DE61-188D-ADC3-9BBC9F81A0C3}"/>
          </ac:picMkLst>
        </pc:picChg>
        <pc:picChg chg="add del mod">
          <ac:chgData name="Yann Komenan" userId="0f1f1c02fe20dce9" providerId="LiveId" clId="{761D539C-0936-4DEA-9B29-854CC73812F0}" dt="2023-08-31T14:30:08.445" v="1784" actId="21"/>
          <ac:picMkLst>
            <pc:docMk/>
            <pc:sldMk cId="1270823125" sldId="265"/>
            <ac:picMk id="5" creationId="{EFEDDF28-0509-A178-C7DC-BD9712E8D843}"/>
          </ac:picMkLst>
        </pc:picChg>
        <pc:picChg chg="del mod">
          <ac:chgData name="Yann Komenan" userId="0f1f1c02fe20dce9" providerId="LiveId" clId="{761D539C-0936-4DEA-9B29-854CC73812F0}" dt="2023-08-31T14:30:08.445" v="1784" actId="21"/>
          <ac:picMkLst>
            <pc:docMk/>
            <pc:sldMk cId="1270823125" sldId="265"/>
            <ac:picMk id="6" creationId="{A65A9653-45EE-75D1-7F03-07ED32B53A00}"/>
          </ac:picMkLst>
        </pc:picChg>
      </pc:sldChg>
      <pc:sldChg chg="modSp">
        <pc:chgData name="Yann Komenan" userId="0f1f1c02fe20dce9" providerId="LiveId" clId="{761D539C-0936-4DEA-9B29-854CC73812F0}" dt="2023-08-31T17:40:51.296" v="3501" actId="20577"/>
        <pc:sldMkLst>
          <pc:docMk/>
          <pc:sldMk cId="1842002815" sldId="267"/>
        </pc:sldMkLst>
        <pc:graphicFrameChg chg="mod">
          <ac:chgData name="Yann Komenan" userId="0f1f1c02fe20dce9" providerId="LiveId" clId="{761D539C-0936-4DEA-9B29-854CC73812F0}" dt="2023-08-31T17:40:51.296" v="3501" actId="20577"/>
          <ac:graphicFrameMkLst>
            <pc:docMk/>
            <pc:sldMk cId="1842002815" sldId="267"/>
            <ac:graphicFrameMk id="18" creationId="{2C1B6DAD-102F-A70A-9468-E3411F88163B}"/>
          </ac:graphicFrameMkLst>
        </pc:graphicFrameChg>
      </pc:sldChg>
      <pc:sldChg chg="modSp mod">
        <pc:chgData name="Yann Komenan" userId="0f1f1c02fe20dce9" providerId="LiveId" clId="{761D539C-0936-4DEA-9B29-854CC73812F0}" dt="2023-08-31T14:37:42.967" v="1950" actId="1076"/>
        <pc:sldMkLst>
          <pc:docMk/>
          <pc:sldMk cId="1852751509" sldId="268"/>
        </pc:sldMkLst>
        <pc:graphicFrameChg chg="mod">
          <ac:chgData name="Yann Komenan" userId="0f1f1c02fe20dce9" providerId="LiveId" clId="{761D539C-0936-4DEA-9B29-854CC73812F0}" dt="2023-08-31T14:37:42.967" v="1950" actId="1076"/>
          <ac:graphicFrameMkLst>
            <pc:docMk/>
            <pc:sldMk cId="1852751509" sldId="268"/>
            <ac:graphicFrameMk id="18" creationId="{2C1B6DAD-102F-A70A-9468-E3411F88163B}"/>
          </ac:graphicFrameMkLst>
        </pc:graphicFrameChg>
      </pc:sldChg>
      <pc:sldChg chg="add del">
        <pc:chgData name="Yann Komenan" userId="0f1f1c02fe20dce9" providerId="LiveId" clId="{761D539C-0936-4DEA-9B29-854CC73812F0}" dt="2023-08-30T14:42:05.872" v="1216" actId="47"/>
        <pc:sldMkLst>
          <pc:docMk/>
          <pc:sldMk cId="2859149454" sldId="269"/>
        </pc:sldMkLst>
      </pc:sldChg>
      <pc:sldChg chg="addSp delSp modSp new mod ord">
        <pc:chgData name="Yann Komenan" userId="0f1f1c02fe20dce9" providerId="LiveId" clId="{761D539C-0936-4DEA-9B29-854CC73812F0}" dt="2023-09-07T13:21:07.206" v="6462" actId="1076"/>
        <pc:sldMkLst>
          <pc:docMk/>
          <pc:sldMk cId="4196253444" sldId="270"/>
        </pc:sldMkLst>
        <pc:spChg chg="add mod">
          <ac:chgData name="Yann Komenan" userId="0f1f1c02fe20dce9" providerId="LiveId" clId="{761D539C-0936-4DEA-9B29-854CC73812F0}" dt="2023-09-07T11:34:15.788" v="4697" actId="1076"/>
          <ac:spMkLst>
            <pc:docMk/>
            <pc:sldMk cId="4196253444" sldId="270"/>
            <ac:spMk id="2" creationId="{7AA36D7F-CD36-9C56-BC9E-17776FDB1730}"/>
          </ac:spMkLst>
        </pc:spChg>
        <pc:spChg chg="add del mod">
          <ac:chgData name="Yann Komenan" userId="0f1f1c02fe20dce9" providerId="LiveId" clId="{761D539C-0936-4DEA-9B29-854CC73812F0}" dt="2023-09-07T11:34:05.467" v="4695" actId="478"/>
          <ac:spMkLst>
            <pc:docMk/>
            <pc:sldMk cId="4196253444" sldId="270"/>
            <ac:spMk id="3" creationId="{8A66C414-7D52-55DC-1720-69CAC65DF6A4}"/>
          </ac:spMkLst>
        </pc:spChg>
        <pc:spChg chg="add mod">
          <ac:chgData name="Yann Komenan" userId="0f1f1c02fe20dce9" providerId="LiveId" clId="{761D539C-0936-4DEA-9B29-854CC73812F0}" dt="2023-09-07T13:21:07.206" v="6462" actId="1076"/>
          <ac:spMkLst>
            <pc:docMk/>
            <pc:sldMk cId="4196253444" sldId="270"/>
            <ac:spMk id="4" creationId="{5ED615FD-6698-2BE5-C107-129B8A94BA87}"/>
          </ac:spMkLst>
        </pc:spChg>
        <pc:spChg chg="mod">
          <ac:chgData name="Yann Komenan" userId="0f1f1c02fe20dce9" providerId="LiveId" clId="{761D539C-0936-4DEA-9B29-854CC73812F0}" dt="2023-08-30T11:30:02.076" v="30"/>
          <ac:spMkLst>
            <pc:docMk/>
            <pc:sldMk cId="4196253444" sldId="270"/>
            <ac:spMk id="5" creationId="{B5C5BDDE-1298-C4A1-E390-33125B39A66E}"/>
          </ac:spMkLst>
        </pc:spChg>
        <pc:spChg chg="mod">
          <ac:chgData name="Yann Komenan" userId="0f1f1c02fe20dce9" providerId="LiveId" clId="{761D539C-0936-4DEA-9B29-854CC73812F0}" dt="2023-08-30T11:30:02.076" v="30"/>
          <ac:spMkLst>
            <pc:docMk/>
            <pc:sldMk cId="4196253444" sldId="270"/>
            <ac:spMk id="6" creationId="{9424DCB5-F4DF-20E7-E6D3-013FF1354CE7}"/>
          </ac:spMkLst>
        </pc:spChg>
        <pc:spChg chg="add del mod">
          <ac:chgData name="Yann Komenan" userId="0f1f1c02fe20dce9" providerId="LiveId" clId="{761D539C-0936-4DEA-9B29-854CC73812F0}" dt="2023-08-30T12:01:18.420" v="795" actId="21"/>
          <ac:spMkLst>
            <pc:docMk/>
            <pc:sldMk cId="4196253444" sldId="270"/>
            <ac:spMk id="7" creationId="{C84B6500-6EC5-9B2F-5BB9-7790189F8DDC}"/>
          </ac:spMkLst>
        </pc:spChg>
        <pc:spChg chg="add del mod">
          <ac:chgData name="Yann Komenan" userId="0f1f1c02fe20dce9" providerId="LiveId" clId="{761D539C-0936-4DEA-9B29-854CC73812F0}" dt="2023-08-30T11:59:30.707" v="788" actId="478"/>
          <ac:spMkLst>
            <pc:docMk/>
            <pc:sldMk cId="4196253444" sldId="270"/>
            <ac:spMk id="8" creationId="{CA5C91A8-A942-3249-C002-4522A93FABE8}"/>
          </ac:spMkLst>
        </pc:spChg>
        <pc:spChg chg="add del mod">
          <ac:chgData name="Yann Komenan" userId="0f1f1c02fe20dce9" providerId="LiveId" clId="{761D539C-0936-4DEA-9B29-854CC73812F0}" dt="2023-09-07T11:34:27.200" v="4698" actId="478"/>
          <ac:spMkLst>
            <pc:docMk/>
            <pc:sldMk cId="4196253444" sldId="270"/>
            <ac:spMk id="9" creationId="{78AF9E55-1F44-E7A5-152E-97E107E227C4}"/>
          </ac:spMkLst>
        </pc:spChg>
        <pc:spChg chg="add del mod">
          <ac:chgData name="Yann Komenan" userId="0f1f1c02fe20dce9" providerId="LiveId" clId="{761D539C-0936-4DEA-9B29-854CC73812F0}" dt="2023-08-30T12:05:39.941" v="827" actId="478"/>
          <ac:spMkLst>
            <pc:docMk/>
            <pc:sldMk cId="4196253444" sldId="270"/>
            <ac:spMk id="13" creationId="{34C665FE-67BD-C824-58C5-462EC29C1ED0}"/>
          </ac:spMkLst>
        </pc:spChg>
        <pc:grpChg chg="add del mod">
          <ac:chgData name="Yann Komenan" userId="0f1f1c02fe20dce9" providerId="LiveId" clId="{761D539C-0936-4DEA-9B29-854CC73812F0}" dt="2023-08-30T11:56:58.189" v="725" actId="478"/>
          <ac:grpSpMkLst>
            <pc:docMk/>
            <pc:sldMk cId="4196253444" sldId="270"/>
            <ac:grpSpMk id="4" creationId="{E553F4D9-2B5F-AEC5-D786-F75ACD60FEE9}"/>
          </ac:grpSpMkLst>
        </pc:grpChg>
        <pc:graphicFrameChg chg="add mod modGraphic">
          <ac:chgData name="Yann Komenan" userId="0f1f1c02fe20dce9" providerId="LiveId" clId="{761D539C-0936-4DEA-9B29-854CC73812F0}" dt="2023-09-07T13:20:00.047" v="6458" actId="20577"/>
          <ac:graphicFrameMkLst>
            <pc:docMk/>
            <pc:sldMk cId="4196253444" sldId="270"/>
            <ac:graphicFrameMk id="10" creationId="{E60DAF9F-431B-BEC0-2A71-829267AC35EB}"/>
          </ac:graphicFrameMkLst>
        </pc:graphicFrameChg>
        <pc:picChg chg="add mod">
          <ac:chgData name="Yann Komenan" userId="0f1f1c02fe20dce9" providerId="LiveId" clId="{761D539C-0936-4DEA-9B29-854CC73812F0}" dt="2023-08-30T12:01:48.122" v="799"/>
          <ac:picMkLst>
            <pc:docMk/>
            <pc:sldMk cId="4196253444" sldId="270"/>
            <ac:picMk id="11" creationId="{8D12B5A0-CA59-2914-B35C-C3F9D6336D98}"/>
          </ac:picMkLst>
        </pc:picChg>
        <pc:picChg chg="add mod">
          <ac:chgData name="Yann Komenan" userId="0f1f1c02fe20dce9" providerId="LiveId" clId="{761D539C-0936-4DEA-9B29-854CC73812F0}" dt="2023-08-30T12:01:48.122" v="799"/>
          <ac:picMkLst>
            <pc:docMk/>
            <pc:sldMk cId="4196253444" sldId="270"/>
            <ac:picMk id="12" creationId="{2331DD4A-6CD9-C2C2-A945-20196406FDC9}"/>
          </ac:picMkLst>
        </pc:picChg>
      </pc:sldChg>
      <pc:sldChg chg="addSp modSp new del mod ord">
        <pc:chgData name="Yann Komenan" userId="0f1f1c02fe20dce9" providerId="LiveId" clId="{761D539C-0936-4DEA-9B29-854CC73812F0}" dt="2023-08-30T12:07:19.594" v="860" actId="47"/>
        <pc:sldMkLst>
          <pc:docMk/>
          <pc:sldMk cId="2090225989" sldId="271"/>
        </pc:sldMkLst>
        <pc:spChg chg="mod">
          <ac:chgData name="Yann Komenan" userId="0f1f1c02fe20dce9" providerId="LiveId" clId="{761D539C-0936-4DEA-9B29-854CC73812F0}" dt="2023-08-30T11:55:50.899" v="722" actId="1076"/>
          <ac:spMkLst>
            <pc:docMk/>
            <pc:sldMk cId="2090225989" sldId="271"/>
            <ac:spMk id="3" creationId="{5F581F7F-4600-34A7-6BAE-03D9B9691289}"/>
          </ac:spMkLst>
        </pc:spChg>
        <pc:spChg chg="add mod">
          <ac:chgData name="Yann Komenan" userId="0f1f1c02fe20dce9" providerId="LiveId" clId="{761D539C-0936-4DEA-9B29-854CC73812F0}" dt="2023-08-30T11:55:43.394" v="721"/>
          <ac:spMkLst>
            <pc:docMk/>
            <pc:sldMk cId="2090225989" sldId="271"/>
            <ac:spMk id="4" creationId="{B765F72A-A0CC-9F4D-B07F-533E020E860B}"/>
          </ac:spMkLst>
        </pc:spChg>
      </pc:sldChg>
      <pc:sldChg chg="addSp delSp modSp new add del mod">
        <pc:chgData name="Yann Komenan" userId="0f1f1c02fe20dce9" providerId="LiveId" clId="{761D539C-0936-4DEA-9B29-854CC73812F0}" dt="2023-09-07T14:39:30.751" v="8109"/>
        <pc:sldMkLst>
          <pc:docMk/>
          <pc:sldMk cId="4234024479" sldId="272"/>
        </pc:sldMkLst>
        <pc:spChg chg="add del mod">
          <ac:chgData name="Yann Komenan" userId="0f1f1c02fe20dce9" providerId="LiveId" clId="{761D539C-0936-4DEA-9B29-854CC73812F0}" dt="2023-08-30T12:01:24.835" v="796" actId="478"/>
          <ac:spMkLst>
            <pc:docMk/>
            <pc:sldMk cId="4234024479" sldId="272"/>
            <ac:spMk id="2" creationId="{5642BBB0-27EB-ADD1-9C80-98BF4E493CD4}"/>
          </ac:spMkLst>
        </pc:spChg>
        <pc:spChg chg="add del mod">
          <ac:chgData name="Yann Komenan" userId="0f1f1c02fe20dce9" providerId="LiveId" clId="{761D539C-0936-4DEA-9B29-854CC73812F0}" dt="2023-09-07T11:45:16.586" v="4718" actId="478"/>
          <ac:spMkLst>
            <pc:docMk/>
            <pc:sldMk cId="4234024479" sldId="272"/>
            <ac:spMk id="3" creationId="{BD4E6419-B4A8-E6CF-6E83-05FAC2BF3A02}"/>
          </ac:spMkLst>
        </pc:spChg>
        <pc:spChg chg="add mod">
          <ac:chgData name="Yann Komenan" userId="0f1f1c02fe20dce9" providerId="LiveId" clId="{761D539C-0936-4DEA-9B29-854CC73812F0}" dt="2023-09-07T11:45:17.274" v="4719"/>
          <ac:spMkLst>
            <pc:docMk/>
            <pc:sldMk cId="4234024479" sldId="272"/>
            <ac:spMk id="6" creationId="{4D2E0C22-8423-8DB8-9AFC-6640F42ECF7A}"/>
          </ac:spMkLst>
        </pc:spChg>
        <pc:graphicFrameChg chg="add mod">
          <ac:chgData name="Yann Komenan" userId="0f1f1c02fe20dce9" providerId="LiveId" clId="{761D539C-0936-4DEA-9B29-854CC73812F0}" dt="2023-09-07T14:39:30.751" v="8109"/>
          <ac:graphicFrameMkLst>
            <pc:docMk/>
            <pc:sldMk cId="4234024479" sldId="272"/>
            <ac:graphicFrameMk id="2" creationId="{BC780BE9-BBB4-EBBF-4215-0458FC54786F}"/>
          </ac:graphicFrameMkLst>
        </pc:graphicFrameChg>
        <pc:picChg chg="add mod">
          <ac:chgData name="Yann Komenan" userId="0f1f1c02fe20dce9" providerId="LiveId" clId="{761D539C-0936-4DEA-9B29-854CC73812F0}" dt="2023-08-30T15:51:42.861" v="1573"/>
          <ac:picMkLst>
            <pc:docMk/>
            <pc:sldMk cId="4234024479" sldId="272"/>
            <ac:picMk id="4" creationId="{B79DDF6A-EF7C-8AC1-695A-07F960E30C75}"/>
          </ac:picMkLst>
        </pc:picChg>
        <pc:picChg chg="add mod">
          <ac:chgData name="Yann Komenan" userId="0f1f1c02fe20dce9" providerId="LiveId" clId="{761D539C-0936-4DEA-9B29-854CC73812F0}" dt="2023-08-30T15:51:42.861" v="1573"/>
          <ac:picMkLst>
            <pc:docMk/>
            <pc:sldMk cId="4234024479" sldId="272"/>
            <ac:picMk id="5" creationId="{732CC87D-7E70-E6F9-57B4-E0CD538E3687}"/>
          </ac:picMkLst>
        </pc:picChg>
      </pc:sldChg>
      <pc:sldChg chg="addSp delSp modSp new mod ord">
        <pc:chgData name="Yann Komenan" userId="0f1f1c02fe20dce9" providerId="LiveId" clId="{761D539C-0936-4DEA-9B29-854CC73812F0}" dt="2023-09-07T14:15:43.105" v="7252" actId="20577"/>
        <pc:sldMkLst>
          <pc:docMk/>
          <pc:sldMk cId="4170674738" sldId="273"/>
        </pc:sldMkLst>
        <pc:spChg chg="add del mod">
          <ac:chgData name="Yann Komenan" userId="0f1f1c02fe20dce9" providerId="LiveId" clId="{761D539C-0936-4DEA-9B29-854CC73812F0}" dt="2023-08-30T14:46:59.418" v="1248" actId="478"/>
          <ac:spMkLst>
            <pc:docMk/>
            <pc:sldMk cId="4170674738" sldId="273"/>
            <ac:spMk id="4" creationId="{08FFB12A-42C7-62AE-19AA-A3F366C434B6}"/>
          </ac:spMkLst>
        </pc:spChg>
        <pc:spChg chg="add mod">
          <ac:chgData name="Yann Komenan" userId="0f1f1c02fe20dce9" providerId="LiveId" clId="{761D539C-0936-4DEA-9B29-854CC73812F0}" dt="2023-08-30T14:44:43.834" v="1234"/>
          <ac:spMkLst>
            <pc:docMk/>
            <pc:sldMk cId="4170674738" sldId="273"/>
            <ac:spMk id="5" creationId="{3A864629-41E0-B56C-0FB7-C4A0AB47B2C7}"/>
          </ac:spMkLst>
        </pc:spChg>
        <pc:spChg chg="add mod">
          <ac:chgData name="Yann Komenan" userId="0f1f1c02fe20dce9" providerId="LiveId" clId="{761D539C-0936-4DEA-9B29-854CC73812F0}" dt="2023-08-30T15:36:36.422" v="1400" actId="20577"/>
          <ac:spMkLst>
            <pc:docMk/>
            <pc:sldMk cId="4170674738" sldId="273"/>
            <ac:spMk id="8" creationId="{F3A8D03F-3E6F-0948-6A0D-AB8CFA810F30}"/>
          </ac:spMkLst>
        </pc:spChg>
        <pc:spChg chg="mod">
          <ac:chgData name="Yann Komenan" userId="0f1f1c02fe20dce9" providerId="LiveId" clId="{761D539C-0936-4DEA-9B29-854CC73812F0}" dt="2023-09-07T13:44:11.939" v="6906"/>
          <ac:spMkLst>
            <pc:docMk/>
            <pc:sldMk cId="4170674738" sldId="273"/>
            <ac:spMk id="9" creationId="{EA9AEC69-57E3-3037-AACE-0949A784213B}"/>
          </ac:spMkLst>
        </pc:spChg>
        <pc:spChg chg="add del mod">
          <ac:chgData name="Yann Komenan" userId="0f1f1c02fe20dce9" providerId="LiveId" clId="{761D539C-0936-4DEA-9B29-854CC73812F0}" dt="2023-09-07T13:43:06.809" v="6900" actId="478"/>
          <ac:spMkLst>
            <pc:docMk/>
            <pc:sldMk cId="4170674738" sldId="273"/>
            <ac:spMk id="11" creationId="{D4362072-3549-008A-6926-BEC2905C1526}"/>
          </ac:spMkLst>
        </pc:spChg>
        <pc:spChg chg="mod">
          <ac:chgData name="Yann Komenan" userId="0f1f1c02fe20dce9" providerId="LiveId" clId="{761D539C-0936-4DEA-9B29-854CC73812F0}" dt="2023-08-31T17:00:16.555" v="3245" actId="1076"/>
          <ac:spMkLst>
            <pc:docMk/>
            <pc:sldMk cId="4170674738" sldId="273"/>
            <ac:spMk id="13" creationId="{6C96A44B-52C3-6BB9-27DF-73245B10CAFF}"/>
          </ac:spMkLst>
        </pc:spChg>
        <pc:spChg chg="mod">
          <ac:chgData name="Yann Komenan" userId="0f1f1c02fe20dce9" providerId="LiveId" clId="{761D539C-0936-4DEA-9B29-854CC73812F0}" dt="2023-08-30T15:36:12.653" v="1392"/>
          <ac:spMkLst>
            <pc:docMk/>
            <pc:sldMk cId="4170674738" sldId="273"/>
            <ac:spMk id="14" creationId="{974B8336-F615-5E1E-6F70-582C00820E29}"/>
          </ac:spMkLst>
        </pc:spChg>
        <pc:spChg chg="mod">
          <ac:chgData name="Yann Komenan" userId="0f1f1c02fe20dce9" providerId="LiveId" clId="{761D539C-0936-4DEA-9B29-854CC73812F0}" dt="2023-09-07T14:15:43.105" v="7252" actId="20577"/>
          <ac:spMkLst>
            <pc:docMk/>
            <pc:sldMk cId="4170674738" sldId="273"/>
            <ac:spMk id="15" creationId="{6EC6FEA6-7B8B-2D22-9AD1-03ABB022E8BB}"/>
          </ac:spMkLst>
        </pc:spChg>
        <pc:spChg chg="mod">
          <ac:chgData name="Yann Komenan" userId="0f1f1c02fe20dce9" providerId="LiveId" clId="{761D539C-0936-4DEA-9B29-854CC73812F0}" dt="2023-09-07T13:44:48.321" v="6913"/>
          <ac:spMkLst>
            <pc:docMk/>
            <pc:sldMk cId="4170674738" sldId="273"/>
            <ac:spMk id="17" creationId="{0A5327E2-BD44-370A-655D-164BDADE053F}"/>
          </ac:spMkLst>
        </pc:spChg>
        <pc:spChg chg="mod">
          <ac:chgData name="Yann Komenan" userId="0f1f1c02fe20dce9" providerId="LiveId" clId="{761D539C-0936-4DEA-9B29-854CC73812F0}" dt="2023-09-07T14:03:30.136" v="6949" actId="20577"/>
          <ac:spMkLst>
            <pc:docMk/>
            <pc:sldMk cId="4170674738" sldId="273"/>
            <ac:spMk id="18" creationId="{53661023-4B82-D47E-A20B-03C85CF08864}"/>
          </ac:spMkLst>
        </pc:spChg>
        <pc:spChg chg="add mod">
          <ac:chgData name="Yann Komenan" userId="0f1f1c02fe20dce9" providerId="LiveId" clId="{761D539C-0936-4DEA-9B29-854CC73812F0}" dt="2023-09-07T14:02:16.445" v="6937" actId="14100"/>
          <ac:spMkLst>
            <pc:docMk/>
            <pc:sldMk cId="4170674738" sldId="273"/>
            <ac:spMk id="19" creationId="{D5FD5E0B-82DF-1CF4-571E-FEBB545312B3}"/>
          </ac:spMkLst>
        </pc:spChg>
        <pc:spChg chg="add mod">
          <ac:chgData name="Yann Komenan" userId="0f1f1c02fe20dce9" providerId="LiveId" clId="{761D539C-0936-4DEA-9B29-854CC73812F0}" dt="2023-09-07T14:03:25.833" v="6948" actId="1076"/>
          <ac:spMkLst>
            <pc:docMk/>
            <pc:sldMk cId="4170674738" sldId="273"/>
            <ac:spMk id="20" creationId="{46A0EDAA-3D6E-5E2A-49AF-654B3E4949BF}"/>
          </ac:spMkLst>
        </pc:spChg>
        <pc:grpChg chg="add mod">
          <ac:chgData name="Yann Komenan" userId="0f1f1c02fe20dce9" providerId="LiveId" clId="{761D539C-0936-4DEA-9B29-854CC73812F0}" dt="2023-09-07T14:06:24.546" v="6968" actId="14100"/>
          <ac:grpSpMkLst>
            <pc:docMk/>
            <pc:sldMk cId="4170674738" sldId="273"/>
            <ac:grpSpMk id="4" creationId="{6F374A23-3A99-4057-2476-97AECED26732}"/>
          </ac:grpSpMkLst>
        </pc:grpChg>
        <pc:grpChg chg="add del mod">
          <ac:chgData name="Yann Komenan" userId="0f1f1c02fe20dce9" providerId="LiveId" clId="{761D539C-0936-4DEA-9B29-854CC73812F0}" dt="2023-09-07T13:32:32.721" v="6808" actId="478"/>
          <ac:grpSpMkLst>
            <pc:docMk/>
            <pc:sldMk cId="4170674738" sldId="273"/>
            <ac:grpSpMk id="12" creationId="{666DBFB8-0A40-7931-75D5-11720E7E64DD}"/>
          </ac:grpSpMkLst>
        </pc:grpChg>
        <pc:grpChg chg="add del mod">
          <ac:chgData name="Yann Komenan" userId="0f1f1c02fe20dce9" providerId="LiveId" clId="{761D539C-0936-4DEA-9B29-854CC73812F0}" dt="2023-09-07T14:05:52.803" v="6963" actId="478"/>
          <ac:grpSpMkLst>
            <pc:docMk/>
            <pc:sldMk cId="4170674738" sldId="273"/>
            <ac:grpSpMk id="16" creationId="{448474FF-E65D-93EB-C088-86F9B8389702}"/>
          </ac:grpSpMkLst>
        </pc:grpChg>
        <pc:graphicFrameChg chg="add mod">
          <ac:chgData name="Yann Komenan" userId="0f1f1c02fe20dce9" providerId="LiveId" clId="{761D539C-0936-4DEA-9B29-854CC73812F0}" dt="2023-09-07T14:03:25.833" v="6948" actId="1076"/>
          <ac:graphicFrameMkLst>
            <pc:docMk/>
            <pc:sldMk cId="4170674738" sldId="273"/>
            <ac:graphicFrameMk id="2" creationId="{13BDF42F-A42F-0837-83A6-25052351B50E}"/>
          </ac:graphicFrameMkLst>
        </pc:graphicFrameChg>
        <pc:graphicFrameChg chg="add del modGraphic">
          <ac:chgData name="Yann Komenan" userId="0f1f1c02fe20dce9" providerId="LiveId" clId="{761D539C-0936-4DEA-9B29-854CC73812F0}" dt="2023-08-30T14:19:56.722" v="869" actId="478"/>
          <ac:graphicFrameMkLst>
            <pc:docMk/>
            <pc:sldMk cId="4170674738" sldId="273"/>
            <ac:graphicFrameMk id="2" creationId="{E0E3A077-C348-773D-FDAB-DB3F4B954AA9}"/>
          </ac:graphicFrameMkLst>
        </pc:graphicFrameChg>
        <pc:graphicFrameChg chg="add mod ord modGraphic">
          <ac:chgData name="Yann Komenan" userId="0f1f1c02fe20dce9" providerId="LiveId" clId="{761D539C-0936-4DEA-9B29-854CC73812F0}" dt="2023-09-07T13:43:24.317" v="6901" actId="1076"/>
          <ac:graphicFrameMkLst>
            <pc:docMk/>
            <pc:sldMk cId="4170674738" sldId="273"/>
            <ac:graphicFrameMk id="3" creationId="{20BBB4F2-26C9-FB9A-8198-297009B60AAD}"/>
          </ac:graphicFrameMkLst>
        </pc:graphicFrameChg>
        <pc:picChg chg="add mod">
          <ac:chgData name="Yann Komenan" userId="0f1f1c02fe20dce9" providerId="LiveId" clId="{761D539C-0936-4DEA-9B29-854CC73812F0}" dt="2023-08-30T14:44:43.834" v="1234"/>
          <ac:picMkLst>
            <pc:docMk/>
            <pc:sldMk cId="4170674738" sldId="273"/>
            <ac:picMk id="6" creationId="{023F17DA-F90B-6635-6C63-668ABADD16F8}"/>
          </ac:picMkLst>
        </pc:picChg>
        <pc:picChg chg="add mod">
          <ac:chgData name="Yann Komenan" userId="0f1f1c02fe20dce9" providerId="LiveId" clId="{761D539C-0936-4DEA-9B29-854CC73812F0}" dt="2023-08-30T14:44:43.834" v="1234"/>
          <ac:picMkLst>
            <pc:docMk/>
            <pc:sldMk cId="4170674738" sldId="273"/>
            <ac:picMk id="7" creationId="{988E5CEC-55C3-2DAE-6C9D-BBFF3E5C7416}"/>
          </ac:picMkLst>
        </pc:picChg>
        <pc:picChg chg="add del mod">
          <ac:chgData name="Yann Komenan" userId="0f1f1c02fe20dce9" providerId="LiveId" clId="{761D539C-0936-4DEA-9B29-854CC73812F0}" dt="2023-09-07T13:42:58.789" v="6899" actId="478"/>
          <ac:picMkLst>
            <pc:docMk/>
            <pc:sldMk cId="4170674738" sldId="273"/>
            <ac:picMk id="10" creationId="{F09777A5-E249-0095-5C78-3DE9EAE2EFF6}"/>
          </ac:picMkLst>
        </pc:picChg>
        <pc:cxnChg chg="add mod">
          <ac:chgData name="Yann Komenan" userId="0f1f1c02fe20dce9" providerId="LiveId" clId="{761D539C-0936-4DEA-9B29-854CC73812F0}" dt="2023-09-07T14:06:11.276" v="6966" actId="14100"/>
          <ac:cxnSpMkLst>
            <pc:docMk/>
            <pc:sldMk cId="4170674738" sldId="273"/>
            <ac:cxnSpMk id="21" creationId="{D3A30A48-9145-61C1-EE57-64AAAA09C33B}"/>
          </ac:cxnSpMkLst>
        </pc:cxnChg>
      </pc:sldChg>
      <pc:sldChg chg="addSp delSp modSp add del mod">
        <pc:chgData name="Yann Komenan" userId="0f1f1c02fe20dce9" providerId="LiveId" clId="{761D539C-0936-4DEA-9B29-854CC73812F0}" dt="2023-09-07T13:45:55.881" v="6919" actId="47"/>
        <pc:sldMkLst>
          <pc:docMk/>
          <pc:sldMk cId="3411611919" sldId="274"/>
        </pc:sldMkLst>
        <pc:spChg chg="add mod">
          <ac:chgData name="Yann Komenan" userId="0f1f1c02fe20dce9" providerId="LiveId" clId="{761D539C-0936-4DEA-9B29-854CC73812F0}" dt="2023-08-30T15:47:28.127" v="1515" actId="20577"/>
          <ac:spMkLst>
            <pc:docMk/>
            <pc:sldMk cId="3411611919" sldId="274"/>
            <ac:spMk id="2" creationId="{35994175-FF6C-182B-753D-259D0F2AD3B6}"/>
          </ac:spMkLst>
        </pc:spChg>
        <pc:spChg chg="add mod">
          <ac:chgData name="Yann Komenan" userId="0f1f1c02fe20dce9" providerId="LiveId" clId="{761D539C-0936-4DEA-9B29-854CC73812F0}" dt="2023-08-30T14:45:31.029" v="1239"/>
          <ac:spMkLst>
            <pc:docMk/>
            <pc:sldMk cId="3411611919" sldId="274"/>
            <ac:spMk id="4" creationId="{9099A25F-16CD-8E06-83B5-2110F0C61CC9}"/>
          </ac:spMkLst>
        </pc:spChg>
        <pc:spChg chg="mod">
          <ac:chgData name="Yann Komenan" userId="0f1f1c02fe20dce9" providerId="LiveId" clId="{761D539C-0936-4DEA-9B29-854CC73812F0}" dt="2023-08-30T15:37:49.168" v="1412"/>
          <ac:spMkLst>
            <pc:docMk/>
            <pc:sldMk cId="3411611919" sldId="274"/>
            <ac:spMk id="10" creationId="{01BEC6BA-23CE-2B06-399E-E551E00FE04A}"/>
          </ac:spMkLst>
        </pc:spChg>
        <pc:spChg chg="mod">
          <ac:chgData name="Yann Komenan" userId="0f1f1c02fe20dce9" providerId="LiveId" clId="{761D539C-0936-4DEA-9B29-854CC73812F0}" dt="2023-08-30T15:37:49.168" v="1412"/>
          <ac:spMkLst>
            <pc:docMk/>
            <pc:sldMk cId="3411611919" sldId="274"/>
            <ac:spMk id="11" creationId="{930B1841-B826-EA44-2D72-648C6B5D269F}"/>
          </ac:spMkLst>
        </pc:spChg>
        <pc:spChg chg="add mod">
          <ac:chgData name="Yann Komenan" userId="0f1f1c02fe20dce9" providerId="LiveId" clId="{761D539C-0936-4DEA-9B29-854CC73812F0}" dt="2023-08-30T15:47:31.244" v="1517" actId="20577"/>
          <ac:spMkLst>
            <pc:docMk/>
            <pc:sldMk cId="3411611919" sldId="274"/>
            <ac:spMk id="12" creationId="{794B6695-7ACB-50C3-B3AF-0C103104FD71}"/>
          </ac:spMkLst>
        </pc:spChg>
        <pc:grpChg chg="add mod">
          <ac:chgData name="Yann Komenan" userId="0f1f1c02fe20dce9" providerId="LiveId" clId="{761D539C-0936-4DEA-9B29-854CC73812F0}" dt="2023-08-31T17:10:27.298" v="3367" actId="14100"/>
          <ac:grpSpMkLst>
            <pc:docMk/>
            <pc:sldMk cId="3411611919" sldId="274"/>
            <ac:grpSpMk id="9" creationId="{7F57781A-D5C2-6024-77C4-1A6345F6B5FE}"/>
          </ac:grpSpMkLst>
        </pc:grpChg>
        <pc:graphicFrameChg chg="del mod ord modGraphic">
          <ac:chgData name="Yann Komenan" userId="0f1f1c02fe20dce9" providerId="LiveId" clId="{761D539C-0936-4DEA-9B29-854CC73812F0}" dt="2023-09-07T13:43:31.872" v="6902" actId="21"/>
          <ac:graphicFrameMkLst>
            <pc:docMk/>
            <pc:sldMk cId="3411611919" sldId="274"/>
            <ac:graphicFrameMk id="3" creationId="{20BBB4F2-26C9-FB9A-8198-297009B60AAD}"/>
          </ac:graphicFrameMkLst>
        </pc:graphicFrameChg>
        <pc:picChg chg="add mod">
          <ac:chgData name="Yann Komenan" userId="0f1f1c02fe20dce9" providerId="LiveId" clId="{761D539C-0936-4DEA-9B29-854CC73812F0}" dt="2023-08-30T14:45:31.029" v="1239"/>
          <ac:picMkLst>
            <pc:docMk/>
            <pc:sldMk cId="3411611919" sldId="274"/>
            <ac:picMk id="5" creationId="{0366A1B9-043F-6F1F-8B58-655B37F1D90B}"/>
          </ac:picMkLst>
        </pc:picChg>
        <pc:picChg chg="add mod">
          <ac:chgData name="Yann Komenan" userId="0f1f1c02fe20dce9" providerId="LiveId" clId="{761D539C-0936-4DEA-9B29-854CC73812F0}" dt="2023-08-30T14:45:31.029" v="1239"/>
          <ac:picMkLst>
            <pc:docMk/>
            <pc:sldMk cId="3411611919" sldId="274"/>
            <ac:picMk id="6" creationId="{78F0F66D-FDB4-5D1E-3E11-7008F8A59BBB}"/>
          </ac:picMkLst>
        </pc:picChg>
        <pc:picChg chg="add mod">
          <ac:chgData name="Yann Komenan" userId="0f1f1c02fe20dce9" providerId="LiveId" clId="{761D539C-0936-4DEA-9B29-854CC73812F0}" dt="2023-08-31T17:09:29.289" v="3360" actId="1076"/>
          <ac:picMkLst>
            <pc:docMk/>
            <pc:sldMk cId="3411611919" sldId="274"/>
            <ac:picMk id="8" creationId="{574329DE-682A-99DA-79A6-9D9EEBBE9132}"/>
          </ac:picMkLst>
        </pc:picChg>
      </pc:sldChg>
      <pc:sldChg chg="addSp delSp modSp new mod">
        <pc:chgData name="Yann Komenan" userId="0f1f1c02fe20dce9" providerId="LiveId" clId="{761D539C-0936-4DEA-9B29-854CC73812F0}" dt="2023-09-07T14:23:29.554" v="7449" actId="255"/>
        <pc:sldMkLst>
          <pc:docMk/>
          <pc:sldMk cId="1112647790" sldId="275"/>
        </pc:sldMkLst>
        <pc:spChg chg="add mod">
          <ac:chgData name="Yann Komenan" userId="0f1f1c02fe20dce9" providerId="LiveId" clId="{761D539C-0936-4DEA-9B29-854CC73812F0}" dt="2023-08-30T15:49:57.930" v="1565" actId="20577"/>
          <ac:spMkLst>
            <pc:docMk/>
            <pc:sldMk cId="1112647790" sldId="275"/>
            <ac:spMk id="4" creationId="{29ACDCCE-C57D-9ABD-7D60-23E89CD97931}"/>
          </ac:spMkLst>
        </pc:spChg>
        <pc:spChg chg="add mod">
          <ac:chgData name="Yann Komenan" userId="0f1f1c02fe20dce9" providerId="LiveId" clId="{761D539C-0936-4DEA-9B29-854CC73812F0}" dt="2023-08-31T17:32:43.592" v="3423" actId="1076"/>
          <ac:spMkLst>
            <pc:docMk/>
            <pc:sldMk cId="1112647790" sldId="275"/>
            <ac:spMk id="9" creationId="{220E362B-9C9A-29C0-1B93-D6274EF99CF7}"/>
          </ac:spMkLst>
        </pc:spChg>
        <pc:spChg chg="mod">
          <ac:chgData name="Yann Komenan" userId="0f1f1c02fe20dce9" providerId="LiveId" clId="{761D539C-0936-4DEA-9B29-854CC73812F0}" dt="2023-09-07T14:19:29.408" v="7270" actId="1076"/>
          <ac:spMkLst>
            <pc:docMk/>
            <pc:sldMk cId="1112647790" sldId="275"/>
            <ac:spMk id="11" creationId="{17FD6A92-8FCB-407F-A8B1-E026168A500C}"/>
          </ac:spMkLst>
        </pc:spChg>
        <pc:spChg chg="mod">
          <ac:chgData name="Yann Komenan" userId="0f1f1c02fe20dce9" providerId="LiveId" clId="{761D539C-0936-4DEA-9B29-854CC73812F0}" dt="2023-09-07T14:23:29.554" v="7449" actId="255"/>
          <ac:spMkLst>
            <pc:docMk/>
            <pc:sldMk cId="1112647790" sldId="275"/>
            <ac:spMk id="12" creationId="{8FAF7A2F-1B20-761E-562F-2131540F05DD}"/>
          </ac:spMkLst>
        </pc:spChg>
        <pc:grpChg chg="add mod">
          <ac:chgData name="Yann Komenan" userId="0f1f1c02fe20dce9" providerId="LiveId" clId="{761D539C-0936-4DEA-9B29-854CC73812F0}" dt="2023-09-07T14:23:14.927" v="7447" actId="14100"/>
          <ac:grpSpMkLst>
            <pc:docMk/>
            <pc:sldMk cId="1112647790" sldId="275"/>
            <ac:grpSpMk id="10" creationId="{241E09C7-0206-3671-04BE-FA2DD01996E1}"/>
          </ac:grpSpMkLst>
        </pc:grpChg>
        <pc:graphicFrameChg chg="add del modGraphic">
          <ac:chgData name="Yann Komenan" userId="0f1f1c02fe20dce9" providerId="LiveId" clId="{761D539C-0936-4DEA-9B29-854CC73812F0}" dt="2023-08-30T14:35:57.842" v="1126" actId="478"/>
          <ac:graphicFrameMkLst>
            <pc:docMk/>
            <pc:sldMk cId="1112647790" sldId="275"/>
            <ac:graphicFrameMk id="2" creationId="{BD739B04-8B72-8322-18AB-D2303250EA9F}"/>
          </ac:graphicFrameMkLst>
        </pc:graphicFrameChg>
        <pc:graphicFrameChg chg="add mod modGraphic">
          <ac:chgData name="Yann Komenan" userId="0f1f1c02fe20dce9" providerId="LiveId" clId="{761D539C-0936-4DEA-9B29-854CC73812F0}" dt="2023-09-07T14:23:09.810" v="7446" actId="14100"/>
          <ac:graphicFrameMkLst>
            <pc:docMk/>
            <pc:sldMk cId="1112647790" sldId="275"/>
            <ac:graphicFrameMk id="3" creationId="{55B419AE-687E-2F8B-C907-12FCD6341167}"/>
          </ac:graphicFrameMkLst>
        </pc:graphicFrameChg>
        <pc:picChg chg="add mod">
          <ac:chgData name="Yann Komenan" userId="0f1f1c02fe20dce9" providerId="LiveId" clId="{761D539C-0936-4DEA-9B29-854CC73812F0}" dt="2023-08-30T14:47:56.591" v="1253"/>
          <ac:picMkLst>
            <pc:docMk/>
            <pc:sldMk cId="1112647790" sldId="275"/>
            <ac:picMk id="5" creationId="{BDAD0AB5-2C9C-94A6-1E9E-BB1167DCBC75}"/>
          </ac:picMkLst>
        </pc:picChg>
        <pc:picChg chg="add mod">
          <ac:chgData name="Yann Komenan" userId="0f1f1c02fe20dce9" providerId="LiveId" clId="{761D539C-0936-4DEA-9B29-854CC73812F0}" dt="2023-08-31T17:32:08.953" v="3419" actId="1076"/>
          <ac:picMkLst>
            <pc:docMk/>
            <pc:sldMk cId="1112647790" sldId="275"/>
            <ac:picMk id="6" creationId="{1D661940-B71C-DCFE-BFEA-915200111D0E}"/>
          </ac:picMkLst>
        </pc:picChg>
        <pc:picChg chg="add mod">
          <ac:chgData name="Yann Komenan" userId="0f1f1c02fe20dce9" providerId="LiveId" clId="{761D539C-0936-4DEA-9B29-854CC73812F0}" dt="2023-09-07T14:19:30.760" v="7271" actId="1076"/>
          <ac:picMkLst>
            <pc:docMk/>
            <pc:sldMk cId="1112647790" sldId="275"/>
            <ac:picMk id="8" creationId="{668498DA-2680-B4DF-2C0C-4B287C291936}"/>
          </ac:picMkLst>
        </pc:picChg>
      </pc:sldChg>
      <pc:sldChg chg="addSp delSp modSp new mod setBg">
        <pc:chgData name="Yann Komenan" userId="0f1f1c02fe20dce9" providerId="LiveId" clId="{761D539C-0936-4DEA-9B29-854CC73812F0}" dt="2023-09-07T11:10:12.077" v="4562" actId="1076"/>
        <pc:sldMkLst>
          <pc:docMk/>
          <pc:sldMk cId="1786227497" sldId="276"/>
        </pc:sldMkLst>
        <pc:spChg chg="add mod">
          <ac:chgData name="Yann Komenan" userId="0f1f1c02fe20dce9" providerId="LiveId" clId="{761D539C-0936-4DEA-9B29-854CC73812F0}" dt="2023-09-07T10:40:25.327" v="4009" actId="1076"/>
          <ac:spMkLst>
            <pc:docMk/>
            <pc:sldMk cId="1786227497" sldId="276"/>
            <ac:spMk id="3" creationId="{2ED1660B-B571-C4F4-4FCD-96F726EC76F9}"/>
          </ac:spMkLst>
        </pc:spChg>
        <pc:spChg chg="mod">
          <ac:chgData name="Yann Komenan" userId="0f1f1c02fe20dce9" providerId="LiveId" clId="{761D539C-0936-4DEA-9B29-854CC73812F0}" dt="2023-08-31T14:22:43.755" v="1665" actId="1076"/>
          <ac:spMkLst>
            <pc:docMk/>
            <pc:sldMk cId="1786227497" sldId="276"/>
            <ac:spMk id="7" creationId="{5E87528D-B228-ACAE-D031-5B45E6BC3C1E}"/>
          </ac:spMkLst>
        </pc:spChg>
        <pc:spChg chg="mod">
          <ac:chgData name="Yann Komenan" userId="0f1f1c02fe20dce9" providerId="LiveId" clId="{761D539C-0936-4DEA-9B29-854CC73812F0}" dt="2023-08-31T14:25:20.081" v="1739" actId="14100"/>
          <ac:spMkLst>
            <pc:docMk/>
            <pc:sldMk cId="1786227497" sldId="276"/>
            <ac:spMk id="8" creationId="{B84C9B37-CE3B-AEB6-69DE-B28B05B2448E}"/>
          </ac:spMkLst>
        </pc:spChg>
        <pc:spChg chg="add del">
          <ac:chgData name="Yann Komenan" userId="0f1f1c02fe20dce9" providerId="LiveId" clId="{761D539C-0936-4DEA-9B29-854CC73812F0}" dt="2023-08-31T14:23:35.202" v="1668" actId="22"/>
          <ac:spMkLst>
            <pc:docMk/>
            <pc:sldMk cId="1786227497" sldId="276"/>
            <ac:spMk id="10" creationId="{DF944D79-8FB4-5A08-8CC5-9FFFCFB0E0C9}"/>
          </ac:spMkLst>
        </pc:spChg>
        <pc:spChg chg="add del mod">
          <ac:chgData name="Yann Komenan" userId="0f1f1c02fe20dce9" providerId="LiveId" clId="{761D539C-0936-4DEA-9B29-854CC73812F0}" dt="2023-09-07T10:47:12.193" v="4021" actId="21"/>
          <ac:spMkLst>
            <pc:docMk/>
            <pc:sldMk cId="1786227497" sldId="276"/>
            <ac:spMk id="11" creationId="{70C2AA91-82B7-4D89-F699-701F05BC79EA}"/>
          </ac:spMkLst>
        </pc:spChg>
        <pc:spChg chg="del mod topLvl">
          <ac:chgData name="Yann Komenan" userId="0f1f1c02fe20dce9" providerId="LiveId" clId="{761D539C-0936-4DEA-9B29-854CC73812F0}" dt="2023-09-07T10:57:37.584" v="4043" actId="478"/>
          <ac:spMkLst>
            <pc:docMk/>
            <pc:sldMk cId="1786227497" sldId="276"/>
            <ac:spMk id="12" creationId="{64D0D23A-5800-6B4C-BF05-2D7E69B25E2B}"/>
          </ac:spMkLst>
        </pc:spChg>
        <pc:spChg chg="mod topLvl">
          <ac:chgData name="Yann Komenan" userId="0f1f1c02fe20dce9" providerId="LiveId" clId="{761D539C-0936-4DEA-9B29-854CC73812F0}" dt="2023-09-07T10:57:37.584" v="4043" actId="478"/>
          <ac:spMkLst>
            <pc:docMk/>
            <pc:sldMk cId="1786227497" sldId="276"/>
            <ac:spMk id="13" creationId="{E52F4E7E-4C68-5D7D-2171-0175D9823995}"/>
          </ac:spMkLst>
        </pc:spChg>
        <pc:spChg chg="add mod">
          <ac:chgData name="Yann Komenan" userId="0f1f1c02fe20dce9" providerId="LiveId" clId="{761D539C-0936-4DEA-9B29-854CC73812F0}" dt="2023-09-07T10:55:50.160" v="4032" actId="1076"/>
          <ac:spMkLst>
            <pc:docMk/>
            <pc:sldMk cId="1786227497" sldId="276"/>
            <ac:spMk id="14" creationId="{46DDC4ED-DBCF-FFD3-0EC4-FD5B4386FFDB}"/>
          </ac:spMkLst>
        </pc:spChg>
        <pc:spChg chg="add del mod ord">
          <ac:chgData name="Yann Komenan" userId="0f1f1c02fe20dce9" providerId="LiveId" clId="{761D539C-0936-4DEA-9B29-854CC73812F0}" dt="2023-09-07T11:10:06.386" v="4560" actId="478"/>
          <ac:spMkLst>
            <pc:docMk/>
            <pc:sldMk cId="1786227497" sldId="276"/>
            <ac:spMk id="16" creationId="{E1EADA0C-18F0-1DAA-8A7B-A65390D78465}"/>
          </ac:spMkLst>
        </pc:spChg>
        <pc:spChg chg="mod">
          <ac:chgData name="Yann Komenan" userId="0f1f1c02fe20dce9" providerId="LiveId" clId="{761D539C-0936-4DEA-9B29-854CC73812F0}" dt="2023-09-07T11:01:35.186" v="4384" actId="1076"/>
          <ac:spMkLst>
            <pc:docMk/>
            <pc:sldMk cId="1786227497" sldId="276"/>
            <ac:spMk id="20" creationId="{6E06C757-B7F3-D5A8-2683-9BA1A0CD36A1}"/>
          </ac:spMkLst>
        </pc:spChg>
        <pc:spChg chg="mod">
          <ac:chgData name="Yann Komenan" userId="0f1f1c02fe20dce9" providerId="LiveId" clId="{761D539C-0936-4DEA-9B29-854CC73812F0}" dt="2023-09-07T11:02:57.569" v="4461" actId="1076"/>
          <ac:spMkLst>
            <pc:docMk/>
            <pc:sldMk cId="1786227497" sldId="276"/>
            <ac:spMk id="21" creationId="{D4EB5BD3-2FE2-5DFF-67F1-B23695A6248E}"/>
          </ac:spMkLst>
        </pc:spChg>
        <pc:spChg chg="add mod">
          <ac:chgData name="Yann Komenan" userId="0f1f1c02fe20dce9" providerId="LiveId" clId="{761D539C-0936-4DEA-9B29-854CC73812F0}" dt="2023-09-07T11:10:12.077" v="4562" actId="1076"/>
          <ac:spMkLst>
            <pc:docMk/>
            <pc:sldMk cId="1786227497" sldId="276"/>
            <ac:spMk id="22" creationId="{085D857A-517D-CF72-3E66-551756D98F50}"/>
          </ac:spMkLst>
        </pc:spChg>
        <pc:spChg chg="add del">
          <ac:chgData name="Yann Komenan" userId="0f1f1c02fe20dce9" providerId="LiveId" clId="{761D539C-0936-4DEA-9B29-854CC73812F0}" dt="2023-08-31T18:02:00.669" v="3766" actId="26606"/>
          <ac:spMkLst>
            <pc:docMk/>
            <pc:sldMk cId="1786227497" sldId="276"/>
            <ac:spMk id="23" creationId="{DA381740-063A-41A4-836D-85D14980EEF0}"/>
          </ac:spMkLst>
        </pc:spChg>
        <pc:spChg chg="add del">
          <ac:chgData name="Yann Komenan" userId="0f1f1c02fe20dce9" providerId="LiveId" clId="{761D539C-0936-4DEA-9B29-854CC73812F0}" dt="2023-08-31T18:02:00.669" v="3766" actId="26606"/>
          <ac:spMkLst>
            <pc:docMk/>
            <pc:sldMk cId="1786227497" sldId="276"/>
            <ac:spMk id="25" creationId="{E7503A44-7C0B-4048-B909-305B4CB0FC1B}"/>
          </ac:spMkLst>
        </pc:spChg>
        <pc:spChg chg="add">
          <ac:chgData name="Yann Komenan" userId="0f1f1c02fe20dce9" providerId="LiveId" clId="{761D539C-0936-4DEA-9B29-854CC73812F0}" dt="2023-08-31T18:02:00.682" v="3767" actId="26606"/>
          <ac:spMkLst>
            <pc:docMk/>
            <pc:sldMk cId="1786227497" sldId="276"/>
            <ac:spMk id="27" creationId="{DA381740-063A-41A4-836D-85D14980EEF0}"/>
          </ac:spMkLst>
        </pc:spChg>
        <pc:spChg chg="add">
          <ac:chgData name="Yann Komenan" userId="0f1f1c02fe20dce9" providerId="LiveId" clId="{761D539C-0936-4DEA-9B29-854CC73812F0}" dt="2023-08-31T18:02:00.682" v="3767" actId="26606"/>
          <ac:spMkLst>
            <pc:docMk/>
            <pc:sldMk cId="1786227497" sldId="276"/>
            <ac:spMk id="28" creationId="{BC837BA4-BFAD-4515-B046-7A56254B771B}"/>
          </ac:spMkLst>
        </pc:spChg>
        <pc:grpChg chg="add del mod">
          <ac:chgData name="Yann Komenan" userId="0f1f1c02fe20dce9" providerId="LiveId" clId="{761D539C-0936-4DEA-9B29-854CC73812F0}" dt="2023-09-07T10:47:12.193" v="4021" actId="21"/>
          <ac:grpSpMkLst>
            <pc:docMk/>
            <pc:sldMk cId="1786227497" sldId="276"/>
            <ac:grpSpMk id="6" creationId="{9813E97E-8460-E04E-935D-37E35DD0E735}"/>
          </ac:grpSpMkLst>
        </pc:grpChg>
        <pc:grpChg chg="add del mod">
          <ac:chgData name="Yann Komenan" userId="0f1f1c02fe20dce9" providerId="LiveId" clId="{761D539C-0936-4DEA-9B29-854CC73812F0}" dt="2023-09-07T10:57:37.584" v="4043" actId="478"/>
          <ac:grpSpMkLst>
            <pc:docMk/>
            <pc:sldMk cId="1786227497" sldId="276"/>
            <ac:grpSpMk id="10" creationId="{7823A956-0054-50BC-D6D7-4AB492FB499E}"/>
          </ac:grpSpMkLst>
        </pc:grpChg>
        <pc:grpChg chg="add mod">
          <ac:chgData name="Yann Komenan" userId="0f1f1c02fe20dce9" providerId="LiveId" clId="{761D539C-0936-4DEA-9B29-854CC73812F0}" dt="2023-09-07T11:01:19.723" v="4380" actId="14100"/>
          <ac:grpSpMkLst>
            <pc:docMk/>
            <pc:sldMk cId="1786227497" sldId="276"/>
            <ac:grpSpMk id="19" creationId="{BA599ACA-ECF7-E292-4B64-2B9E0BE57807}"/>
          </ac:grpSpMkLst>
        </pc:grpChg>
        <pc:picChg chg="add del mod">
          <ac:chgData name="Yann Komenan" userId="0f1f1c02fe20dce9" providerId="LiveId" clId="{761D539C-0936-4DEA-9B29-854CC73812F0}" dt="2023-08-31T17:55:39.751" v="3558" actId="478"/>
          <ac:picMkLst>
            <pc:docMk/>
            <pc:sldMk cId="1786227497" sldId="276"/>
            <ac:picMk id="2" creationId="{BE9E08E9-6311-55C0-6F9E-397F0F4A00C1}"/>
          </ac:picMkLst>
        </pc:picChg>
        <pc:picChg chg="add mod">
          <ac:chgData name="Yann Komenan" userId="0f1f1c02fe20dce9" providerId="LiveId" clId="{761D539C-0936-4DEA-9B29-854CC73812F0}" dt="2023-08-30T14:43:12.641" v="1226"/>
          <ac:picMkLst>
            <pc:docMk/>
            <pc:sldMk cId="1786227497" sldId="276"/>
            <ac:picMk id="4" creationId="{33C812E8-E96D-083A-299C-704F0A64D6AA}"/>
          </ac:picMkLst>
        </pc:picChg>
        <pc:picChg chg="add mod">
          <ac:chgData name="Yann Komenan" userId="0f1f1c02fe20dce9" providerId="LiveId" clId="{761D539C-0936-4DEA-9B29-854CC73812F0}" dt="2023-08-30T14:43:12.641" v="1226"/>
          <ac:picMkLst>
            <pc:docMk/>
            <pc:sldMk cId="1786227497" sldId="276"/>
            <ac:picMk id="5" creationId="{62FEBC6F-F8AD-8F3D-8620-DD48326E3EDE}"/>
          </ac:picMkLst>
        </pc:picChg>
        <pc:picChg chg="add mod modCrop">
          <ac:chgData name="Yann Komenan" userId="0f1f1c02fe20dce9" providerId="LiveId" clId="{761D539C-0936-4DEA-9B29-854CC73812F0}" dt="2023-09-07T11:07:32.223" v="4548" actId="14100"/>
          <ac:picMkLst>
            <pc:docMk/>
            <pc:sldMk cId="1786227497" sldId="276"/>
            <ac:picMk id="9" creationId="{9ACFE28B-1AE1-0270-AAE4-82D0A3AA8524}"/>
          </ac:picMkLst>
        </pc:picChg>
        <pc:picChg chg="add del mod">
          <ac:chgData name="Yann Komenan" userId="0f1f1c02fe20dce9" providerId="LiveId" clId="{761D539C-0936-4DEA-9B29-854CC73812F0}" dt="2023-08-31T17:56:03.935" v="3560" actId="478"/>
          <ac:picMkLst>
            <pc:docMk/>
            <pc:sldMk cId="1786227497" sldId="276"/>
            <ac:picMk id="13" creationId="{159E04AC-80BD-EA59-04D0-A5F560D7E9A6}"/>
          </ac:picMkLst>
        </pc:picChg>
        <pc:picChg chg="add del mod ord modCrop">
          <ac:chgData name="Yann Komenan" userId="0f1f1c02fe20dce9" providerId="LiveId" clId="{761D539C-0936-4DEA-9B29-854CC73812F0}" dt="2023-09-07T10:45:05.129" v="4010" actId="478"/>
          <ac:picMkLst>
            <pc:docMk/>
            <pc:sldMk cId="1786227497" sldId="276"/>
            <ac:picMk id="15" creationId="{23D575E0-C667-4242-250C-687597EFBFD0}"/>
          </ac:picMkLst>
        </pc:picChg>
        <pc:picChg chg="add del mod ord">
          <ac:chgData name="Yann Komenan" userId="0f1f1c02fe20dce9" providerId="LiveId" clId="{761D539C-0936-4DEA-9B29-854CC73812F0}" dt="2023-09-07T10:45:05.129" v="4010" actId="478"/>
          <ac:picMkLst>
            <pc:docMk/>
            <pc:sldMk cId="1786227497" sldId="276"/>
            <ac:picMk id="17" creationId="{1D21B846-43B0-5BFF-32DA-B86E7C9B52E7}"/>
          </ac:picMkLst>
        </pc:picChg>
        <pc:picChg chg="add del mod ord">
          <ac:chgData name="Yann Komenan" userId="0f1f1c02fe20dce9" providerId="LiveId" clId="{761D539C-0936-4DEA-9B29-854CC73812F0}" dt="2023-09-07T10:45:05.129" v="4010" actId="478"/>
          <ac:picMkLst>
            <pc:docMk/>
            <pc:sldMk cId="1786227497" sldId="276"/>
            <ac:picMk id="18" creationId="{A184920C-AF9F-4A75-4CAC-23D62257B184}"/>
          </ac:picMkLst>
        </pc:picChg>
      </pc:sldChg>
      <pc:sldChg chg="addSp delSp modSp new mod ord">
        <pc:chgData name="Yann Komenan" userId="0f1f1c02fe20dce9" providerId="LiveId" clId="{761D539C-0936-4DEA-9B29-854CC73812F0}" dt="2023-09-07T13:43:53.301" v="6905" actId="21"/>
        <pc:sldMkLst>
          <pc:docMk/>
          <pc:sldMk cId="1096005069" sldId="277"/>
        </pc:sldMkLst>
        <pc:spChg chg="add mod">
          <ac:chgData name="Yann Komenan" userId="0f1f1c02fe20dce9" providerId="LiveId" clId="{761D539C-0936-4DEA-9B29-854CC73812F0}" dt="2023-08-30T15:32:24.692" v="1304" actId="20577"/>
          <ac:spMkLst>
            <pc:docMk/>
            <pc:sldMk cId="1096005069" sldId="277"/>
            <ac:spMk id="2" creationId="{9A6BD0DF-619C-EEEF-9F29-C68950833B38}"/>
          </ac:spMkLst>
        </pc:spChg>
        <pc:spChg chg="add mod">
          <ac:chgData name="Yann Komenan" userId="0f1f1c02fe20dce9" providerId="LiveId" clId="{761D539C-0936-4DEA-9B29-854CC73812F0}" dt="2023-09-07T13:39:39.819" v="6874" actId="1076"/>
          <ac:spMkLst>
            <pc:docMk/>
            <pc:sldMk cId="1096005069" sldId="277"/>
            <ac:spMk id="7" creationId="{4C9A615B-D83C-0B6D-E53A-969E02FA6993}"/>
          </ac:spMkLst>
        </pc:spChg>
        <pc:spChg chg="mod">
          <ac:chgData name="Yann Komenan" userId="0f1f1c02fe20dce9" providerId="LiveId" clId="{761D539C-0936-4DEA-9B29-854CC73812F0}" dt="2023-09-07T13:30:39.743" v="6793" actId="14100"/>
          <ac:spMkLst>
            <pc:docMk/>
            <pc:sldMk cId="1096005069" sldId="277"/>
            <ac:spMk id="9" creationId="{AE13E390-EEFB-147A-AB2F-5B65274724D1}"/>
          </ac:spMkLst>
        </pc:spChg>
        <pc:spChg chg="mod">
          <ac:chgData name="Yann Komenan" userId="0f1f1c02fe20dce9" providerId="LiveId" clId="{761D539C-0936-4DEA-9B29-854CC73812F0}" dt="2023-09-07T13:30:55.692" v="6795" actId="1076"/>
          <ac:spMkLst>
            <pc:docMk/>
            <pc:sldMk cId="1096005069" sldId="277"/>
            <ac:spMk id="10" creationId="{BFDA6BD7-378B-4D4B-C529-6DACF06D593D}"/>
          </ac:spMkLst>
        </pc:spChg>
        <pc:grpChg chg="add del mod">
          <ac:chgData name="Yann Komenan" userId="0f1f1c02fe20dce9" providerId="LiveId" clId="{761D539C-0936-4DEA-9B29-854CC73812F0}" dt="2023-09-07T13:43:53.301" v="6905" actId="21"/>
          <ac:grpSpMkLst>
            <pc:docMk/>
            <pc:sldMk cId="1096005069" sldId="277"/>
            <ac:grpSpMk id="8" creationId="{A03B9C64-A202-0A8B-5872-58A86408CAF4}"/>
          </ac:grpSpMkLst>
        </pc:grpChg>
        <pc:graphicFrameChg chg="add del mod">
          <ac:chgData name="Yann Komenan" userId="0f1f1c02fe20dce9" providerId="LiveId" clId="{761D539C-0936-4DEA-9B29-854CC73812F0}" dt="2023-09-07T13:35:38.905" v="6816" actId="478"/>
          <ac:graphicFrameMkLst>
            <pc:docMk/>
            <pc:sldMk cId="1096005069" sldId="277"/>
            <ac:graphicFrameMk id="12" creationId="{593364BB-DA79-6530-5EB2-5A399DBB6E66}"/>
          </ac:graphicFrameMkLst>
        </pc:graphicFrameChg>
        <pc:picChg chg="add mod">
          <ac:chgData name="Yann Komenan" userId="0f1f1c02fe20dce9" providerId="LiveId" clId="{761D539C-0936-4DEA-9B29-854CC73812F0}" dt="2023-08-30T14:48:32.533" v="1260"/>
          <ac:picMkLst>
            <pc:docMk/>
            <pc:sldMk cId="1096005069" sldId="277"/>
            <ac:picMk id="3" creationId="{419B9F25-4CED-11D7-BCD7-5A0C56164DD9}"/>
          </ac:picMkLst>
        </pc:picChg>
        <pc:picChg chg="add mod">
          <ac:chgData name="Yann Komenan" userId="0f1f1c02fe20dce9" providerId="LiveId" clId="{761D539C-0936-4DEA-9B29-854CC73812F0}" dt="2023-08-30T14:48:32.533" v="1260"/>
          <ac:picMkLst>
            <pc:docMk/>
            <pc:sldMk cId="1096005069" sldId="277"/>
            <ac:picMk id="4" creationId="{BD5212D6-E361-864B-25F0-C72CD1D18F15}"/>
          </ac:picMkLst>
        </pc:picChg>
        <pc:picChg chg="add del mod">
          <ac:chgData name="Yann Komenan" userId="0f1f1c02fe20dce9" providerId="LiveId" clId="{761D539C-0936-4DEA-9B29-854CC73812F0}" dt="2023-09-07T11:25:35.281" v="4615" actId="478"/>
          <ac:picMkLst>
            <pc:docMk/>
            <pc:sldMk cId="1096005069" sldId="277"/>
            <ac:picMk id="6" creationId="{D68CEA9D-04C6-A295-94BB-A78B19B44372}"/>
          </ac:picMkLst>
        </pc:picChg>
        <pc:picChg chg="add mod">
          <ac:chgData name="Yann Komenan" userId="0f1f1c02fe20dce9" providerId="LiveId" clId="{761D539C-0936-4DEA-9B29-854CC73812F0}" dt="2023-09-07T13:34:53.867" v="6814" actId="1076"/>
          <ac:picMkLst>
            <pc:docMk/>
            <pc:sldMk cId="1096005069" sldId="277"/>
            <ac:picMk id="11" creationId="{648A9EE6-B54C-1BA9-A4EB-AF89AE5062F4}"/>
          </ac:picMkLst>
        </pc:picChg>
        <pc:picChg chg="add mod">
          <ac:chgData name="Yann Komenan" userId="0f1f1c02fe20dce9" providerId="LiveId" clId="{761D539C-0936-4DEA-9B29-854CC73812F0}" dt="2023-09-07T13:36:16.583" v="6824" actId="14100"/>
          <ac:picMkLst>
            <pc:docMk/>
            <pc:sldMk cId="1096005069" sldId="277"/>
            <ac:picMk id="13" creationId="{807859F9-2D58-0C5F-EE38-2A4FE45DA72B}"/>
          </ac:picMkLst>
        </pc:picChg>
        <pc:cxnChg chg="add mod">
          <ac:chgData name="Yann Komenan" userId="0f1f1c02fe20dce9" providerId="LiveId" clId="{761D539C-0936-4DEA-9B29-854CC73812F0}" dt="2023-09-07T13:36:51.213" v="6826" actId="13822"/>
          <ac:cxnSpMkLst>
            <pc:docMk/>
            <pc:sldMk cId="1096005069" sldId="277"/>
            <ac:cxnSpMk id="15" creationId="{039421ED-3556-F796-48D8-221D52694E90}"/>
          </ac:cxnSpMkLst>
        </pc:cxnChg>
        <pc:cxnChg chg="add mod">
          <ac:chgData name="Yann Komenan" userId="0f1f1c02fe20dce9" providerId="LiveId" clId="{761D539C-0936-4DEA-9B29-854CC73812F0}" dt="2023-09-07T13:38:45.844" v="6858" actId="14100"/>
          <ac:cxnSpMkLst>
            <pc:docMk/>
            <pc:sldMk cId="1096005069" sldId="277"/>
            <ac:cxnSpMk id="16" creationId="{70944AA7-9D56-7213-4985-4E83F4D862F0}"/>
          </ac:cxnSpMkLst>
        </pc:cxnChg>
        <pc:cxnChg chg="add mod">
          <ac:chgData name="Yann Komenan" userId="0f1f1c02fe20dce9" providerId="LiveId" clId="{761D539C-0936-4DEA-9B29-854CC73812F0}" dt="2023-09-07T13:38:21.418" v="6839" actId="14100"/>
          <ac:cxnSpMkLst>
            <pc:docMk/>
            <pc:sldMk cId="1096005069" sldId="277"/>
            <ac:cxnSpMk id="17" creationId="{45CC3860-CEEB-2157-82BB-B06D233F3A72}"/>
          </ac:cxnSpMkLst>
        </pc:cxnChg>
      </pc:sldChg>
      <pc:sldChg chg="addSp delSp modSp new mod ord">
        <pc:chgData name="Yann Komenan" userId="0f1f1c02fe20dce9" providerId="LiveId" clId="{761D539C-0936-4DEA-9B29-854CC73812F0}" dt="2023-09-07T14:16:31.061" v="7253" actId="478"/>
        <pc:sldMkLst>
          <pc:docMk/>
          <pc:sldMk cId="1947796621" sldId="278"/>
        </pc:sldMkLst>
        <pc:spChg chg="add mod">
          <ac:chgData name="Yann Komenan" userId="0f1f1c02fe20dce9" providerId="LiveId" clId="{761D539C-0936-4DEA-9B29-854CC73812F0}" dt="2023-08-30T15:36:27.687" v="1396" actId="20577"/>
          <ac:spMkLst>
            <pc:docMk/>
            <pc:sldMk cId="1947796621" sldId="278"/>
            <ac:spMk id="2" creationId="{3A827DC2-F978-70FB-A217-1B1147A63E07}"/>
          </ac:spMkLst>
        </pc:spChg>
        <pc:spChg chg="add del mod">
          <ac:chgData name="Yann Komenan" userId="0f1f1c02fe20dce9" providerId="LiveId" clId="{761D539C-0936-4DEA-9B29-854CC73812F0}" dt="2023-09-07T13:40:07.119" v="6875" actId="478"/>
          <ac:spMkLst>
            <pc:docMk/>
            <pc:sldMk cId="1947796621" sldId="278"/>
            <ac:spMk id="7" creationId="{ADB78C2D-9032-EDE5-62A9-51CB811A23AE}"/>
          </ac:spMkLst>
        </pc:spChg>
        <pc:spChg chg="mod">
          <ac:chgData name="Yann Komenan" userId="0f1f1c02fe20dce9" providerId="LiveId" clId="{761D539C-0936-4DEA-9B29-854CC73812F0}" dt="2023-09-07T13:40:12.609" v="6877" actId="1076"/>
          <ac:spMkLst>
            <pc:docMk/>
            <pc:sldMk cId="1947796621" sldId="278"/>
            <ac:spMk id="9" creationId="{A404130C-FED6-5C41-E8B2-702B463AE200}"/>
          </ac:spMkLst>
        </pc:spChg>
        <pc:spChg chg="mod">
          <ac:chgData name="Yann Komenan" userId="0f1f1c02fe20dce9" providerId="LiveId" clId="{761D539C-0936-4DEA-9B29-854CC73812F0}" dt="2023-08-30T15:35:31.489" v="1385"/>
          <ac:spMkLst>
            <pc:docMk/>
            <pc:sldMk cId="1947796621" sldId="278"/>
            <ac:spMk id="10" creationId="{9B66E182-1C25-AE2B-8BD8-DCAE1BF58D51}"/>
          </ac:spMkLst>
        </pc:spChg>
        <pc:spChg chg="add mod">
          <ac:chgData name="Yann Komenan" userId="0f1f1c02fe20dce9" providerId="LiveId" clId="{761D539C-0936-4DEA-9B29-854CC73812F0}" dt="2023-09-07T13:42:25.584" v="6896" actId="1076"/>
          <ac:spMkLst>
            <pc:docMk/>
            <pc:sldMk cId="1947796621" sldId="278"/>
            <ac:spMk id="12" creationId="{2A582EEA-E05B-5FC7-4E5C-F2197A1B6098}"/>
          </ac:spMkLst>
        </pc:spChg>
        <pc:grpChg chg="add del mod">
          <ac:chgData name="Yann Komenan" userId="0f1f1c02fe20dce9" providerId="LiveId" clId="{761D539C-0936-4DEA-9B29-854CC73812F0}" dt="2023-09-07T14:16:31.061" v="7253" actId="478"/>
          <ac:grpSpMkLst>
            <pc:docMk/>
            <pc:sldMk cId="1947796621" sldId="278"/>
            <ac:grpSpMk id="8" creationId="{DE27E670-AA19-FE35-B0B4-38E821F7FE71}"/>
          </ac:grpSpMkLst>
        </pc:grpChg>
        <pc:picChg chg="add mod">
          <ac:chgData name="Yann Komenan" userId="0f1f1c02fe20dce9" providerId="LiveId" clId="{761D539C-0936-4DEA-9B29-854CC73812F0}" dt="2023-08-30T14:48:34.982" v="1261"/>
          <ac:picMkLst>
            <pc:docMk/>
            <pc:sldMk cId="1947796621" sldId="278"/>
            <ac:picMk id="3" creationId="{F5551EF8-D9BF-640D-752A-F4CCBE779B10}"/>
          </ac:picMkLst>
        </pc:picChg>
        <pc:picChg chg="add mod">
          <ac:chgData name="Yann Komenan" userId="0f1f1c02fe20dce9" providerId="LiveId" clId="{761D539C-0936-4DEA-9B29-854CC73812F0}" dt="2023-08-30T14:48:34.982" v="1261"/>
          <ac:picMkLst>
            <pc:docMk/>
            <pc:sldMk cId="1947796621" sldId="278"/>
            <ac:picMk id="4" creationId="{9A4DC3D5-1AD5-912D-60C4-1772B9A2E9CC}"/>
          </ac:picMkLst>
        </pc:picChg>
        <pc:picChg chg="add del mod">
          <ac:chgData name="Yann Komenan" userId="0f1f1c02fe20dce9" providerId="LiveId" clId="{761D539C-0936-4DEA-9B29-854CC73812F0}" dt="2023-09-07T11:44:15.648" v="4710" actId="478"/>
          <ac:picMkLst>
            <pc:docMk/>
            <pc:sldMk cId="1947796621" sldId="278"/>
            <ac:picMk id="6" creationId="{68B5BA05-3C18-1253-EA2A-3EAC336FBF32}"/>
          </ac:picMkLst>
        </pc:picChg>
        <pc:picChg chg="add mod">
          <ac:chgData name="Yann Komenan" userId="0f1f1c02fe20dce9" providerId="LiveId" clId="{761D539C-0936-4DEA-9B29-854CC73812F0}" dt="2023-09-07T13:41:41.530" v="6889" actId="1076"/>
          <ac:picMkLst>
            <pc:docMk/>
            <pc:sldMk cId="1947796621" sldId="278"/>
            <ac:picMk id="11" creationId="{3253535A-79C6-CDFD-7760-663642A97358}"/>
          </ac:picMkLst>
        </pc:picChg>
        <pc:picChg chg="add mod">
          <ac:chgData name="Yann Komenan" userId="0f1f1c02fe20dce9" providerId="LiveId" clId="{761D539C-0936-4DEA-9B29-854CC73812F0}" dt="2023-09-07T13:42:19.685" v="6895" actId="14100"/>
          <ac:picMkLst>
            <pc:docMk/>
            <pc:sldMk cId="1947796621" sldId="278"/>
            <ac:picMk id="13" creationId="{574D3FBA-F973-79E7-88A2-68ADC33646EF}"/>
          </ac:picMkLst>
        </pc:picChg>
      </pc:sldChg>
      <pc:sldChg chg="addSp delSp modSp new mod">
        <pc:chgData name="Yann Komenan" userId="0f1f1c02fe20dce9" providerId="LiveId" clId="{761D539C-0936-4DEA-9B29-854CC73812F0}" dt="2023-09-07T11:10:44.122" v="4571" actId="20577"/>
        <pc:sldMkLst>
          <pc:docMk/>
          <pc:sldMk cId="2889603161" sldId="279"/>
        </pc:sldMkLst>
        <pc:spChg chg="add mod">
          <ac:chgData name="Yann Komenan" userId="0f1f1c02fe20dce9" providerId="LiveId" clId="{761D539C-0936-4DEA-9B29-854CC73812F0}" dt="2023-08-31T14:27:10.887" v="1754"/>
          <ac:spMkLst>
            <pc:docMk/>
            <pc:sldMk cId="2889603161" sldId="279"/>
            <ac:spMk id="3" creationId="{7DCC0F5C-0E5C-3348-59DE-B89D75339F7D}"/>
          </ac:spMkLst>
        </pc:spChg>
        <pc:spChg chg="add del">
          <ac:chgData name="Yann Komenan" userId="0f1f1c02fe20dce9" providerId="LiveId" clId="{761D539C-0936-4DEA-9B29-854CC73812F0}" dt="2023-08-31T14:28:19.840" v="1765" actId="22"/>
          <ac:spMkLst>
            <pc:docMk/>
            <pc:sldMk cId="2889603161" sldId="279"/>
            <ac:spMk id="7" creationId="{E76A6752-54C3-EF3D-85E8-18C6221325D2}"/>
          </ac:spMkLst>
        </pc:spChg>
        <pc:spChg chg="add del">
          <ac:chgData name="Yann Komenan" userId="0f1f1c02fe20dce9" providerId="LiveId" clId="{761D539C-0936-4DEA-9B29-854CC73812F0}" dt="2023-08-31T14:28:27.399" v="1768" actId="22"/>
          <ac:spMkLst>
            <pc:docMk/>
            <pc:sldMk cId="2889603161" sldId="279"/>
            <ac:spMk id="9" creationId="{C61FE6AE-8500-8373-1AE0-E72644D13FBF}"/>
          </ac:spMkLst>
        </pc:spChg>
        <pc:spChg chg="add mod">
          <ac:chgData name="Yann Komenan" userId="0f1f1c02fe20dce9" providerId="LiveId" clId="{761D539C-0936-4DEA-9B29-854CC73812F0}" dt="2023-08-31T18:04:14.476" v="3791" actId="1076"/>
          <ac:spMkLst>
            <pc:docMk/>
            <pc:sldMk cId="2889603161" sldId="279"/>
            <ac:spMk id="10" creationId="{98CE641A-6054-FE91-F3EE-26FEDF412036}"/>
          </ac:spMkLst>
        </pc:spChg>
        <pc:spChg chg="mod">
          <ac:chgData name="Yann Komenan" userId="0f1f1c02fe20dce9" providerId="LiveId" clId="{761D539C-0936-4DEA-9B29-854CC73812F0}" dt="2023-08-31T15:03:11.215" v="2547" actId="1076"/>
          <ac:spMkLst>
            <pc:docMk/>
            <pc:sldMk cId="2889603161" sldId="279"/>
            <ac:spMk id="12" creationId="{DA5CABAC-91D5-4793-0F65-BDF7ACB268EA}"/>
          </ac:spMkLst>
        </pc:spChg>
        <pc:spChg chg="mod">
          <ac:chgData name="Yann Komenan" userId="0f1f1c02fe20dce9" providerId="LiveId" clId="{761D539C-0936-4DEA-9B29-854CC73812F0}" dt="2023-09-07T11:10:44.122" v="4571" actId="20577"/>
          <ac:spMkLst>
            <pc:docMk/>
            <pc:sldMk cId="2889603161" sldId="279"/>
            <ac:spMk id="13" creationId="{4E7A675C-0AD0-2A45-48EC-541F5366420D}"/>
          </ac:spMkLst>
        </pc:spChg>
        <pc:spChg chg="mod">
          <ac:chgData name="Yann Komenan" userId="0f1f1c02fe20dce9" providerId="LiveId" clId="{761D539C-0936-4DEA-9B29-854CC73812F0}" dt="2023-08-31T15:08:10.193" v="2665" actId="1076"/>
          <ac:spMkLst>
            <pc:docMk/>
            <pc:sldMk cId="2889603161" sldId="279"/>
            <ac:spMk id="15" creationId="{1320F992-A51B-18A5-CAF0-2BC79D1D2D5A}"/>
          </ac:spMkLst>
        </pc:spChg>
        <pc:spChg chg="mod">
          <ac:chgData name="Yann Komenan" userId="0f1f1c02fe20dce9" providerId="LiveId" clId="{761D539C-0936-4DEA-9B29-854CC73812F0}" dt="2023-08-31T15:17:06.044" v="2857" actId="1076"/>
          <ac:spMkLst>
            <pc:docMk/>
            <pc:sldMk cId="2889603161" sldId="279"/>
            <ac:spMk id="16" creationId="{965ECA53-03B3-84B0-C4E9-FAEFB8D9761F}"/>
          </ac:spMkLst>
        </pc:spChg>
        <pc:grpChg chg="add mod">
          <ac:chgData name="Yann Komenan" userId="0f1f1c02fe20dce9" providerId="LiveId" clId="{761D539C-0936-4DEA-9B29-854CC73812F0}" dt="2023-08-31T15:17:40.099" v="2860" actId="1076"/>
          <ac:grpSpMkLst>
            <pc:docMk/>
            <pc:sldMk cId="2889603161" sldId="279"/>
            <ac:grpSpMk id="11" creationId="{40A3AD88-014A-C5C0-528C-0F3FCA019F7A}"/>
          </ac:grpSpMkLst>
        </pc:grpChg>
        <pc:grpChg chg="add mod">
          <ac:chgData name="Yann Komenan" userId="0f1f1c02fe20dce9" providerId="LiveId" clId="{761D539C-0936-4DEA-9B29-854CC73812F0}" dt="2023-08-31T15:17:32.243" v="2859" actId="14100"/>
          <ac:grpSpMkLst>
            <pc:docMk/>
            <pc:sldMk cId="2889603161" sldId="279"/>
            <ac:grpSpMk id="14" creationId="{0BC9A0B1-9403-7483-037C-F4B62FBCD953}"/>
          </ac:grpSpMkLst>
        </pc:grpChg>
        <pc:picChg chg="add mod modCrop">
          <ac:chgData name="Yann Komenan" userId="0f1f1c02fe20dce9" providerId="LiveId" clId="{761D539C-0936-4DEA-9B29-854CC73812F0}" dt="2023-08-31T15:33:32.735" v="3174" actId="1036"/>
          <ac:picMkLst>
            <pc:docMk/>
            <pc:sldMk cId="2889603161" sldId="279"/>
            <ac:picMk id="2" creationId="{4576AFC9-D4F8-74FF-39C9-D742EEB6041E}"/>
          </ac:picMkLst>
        </pc:picChg>
        <pc:picChg chg="add mod">
          <ac:chgData name="Yann Komenan" userId="0f1f1c02fe20dce9" providerId="LiveId" clId="{761D539C-0936-4DEA-9B29-854CC73812F0}" dt="2023-08-31T14:27:10.887" v="1754"/>
          <ac:picMkLst>
            <pc:docMk/>
            <pc:sldMk cId="2889603161" sldId="279"/>
            <ac:picMk id="4" creationId="{A2D402FB-AEC9-0DDA-8669-C53803FFD162}"/>
          </ac:picMkLst>
        </pc:picChg>
        <pc:picChg chg="add mod">
          <ac:chgData name="Yann Komenan" userId="0f1f1c02fe20dce9" providerId="LiveId" clId="{761D539C-0936-4DEA-9B29-854CC73812F0}" dt="2023-08-31T14:27:10.887" v="1754"/>
          <ac:picMkLst>
            <pc:docMk/>
            <pc:sldMk cId="2889603161" sldId="279"/>
            <ac:picMk id="5" creationId="{93BB1B6B-906A-A8AB-E9D4-B5C05EC2C7DE}"/>
          </ac:picMkLst>
        </pc:picChg>
      </pc:sldChg>
      <pc:sldChg chg="addSp delSp modSp new mod ord">
        <pc:chgData name="Yann Komenan" userId="0f1f1c02fe20dce9" providerId="LiveId" clId="{761D539C-0936-4DEA-9B29-854CC73812F0}" dt="2023-09-07T14:40:06.580" v="8110" actId="478"/>
        <pc:sldMkLst>
          <pc:docMk/>
          <pc:sldMk cId="3639905963" sldId="280"/>
        </pc:sldMkLst>
        <pc:spChg chg="add mod">
          <ac:chgData name="Yann Komenan" userId="0f1f1c02fe20dce9" providerId="LiveId" clId="{761D539C-0936-4DEA-9B29-854CC73812F0}" dt="2023-08-31T15:24:11.735" v="2915" actId="1076"/>
          <ac:spMkLst>
            <pc:docMk/>
            <pc:sldMk cId="3639905963" sldId="280"/>
            <ac:spMk id="4" creationId="{9FC67060-66C6-1F5D-DED7-CF81A7430381}"/>
          </ac:spMkLst>
        </pc:spChg>
        <pc:spChg chg="add mod">
          <ac:chgData name="Yann Komenan" userId="0f1f1c02fe20dce9" providerId="LiveId" clId="{761D539C-0936-4DEA-9B29-854CC73812F0}" dt="2023-08-31T15:33:37.186" v="3176" actId="20577"/>
          <ac:spMkLst>
            <pc:docMk/>
            <pc:sldMk cId="3639905963" sldId="280"/>
            <ac:spMk id="7" creationId="{BD860370-A13E-076C-F063-90E188C2D42C}"/>
          </ac:spMkLst>
        </pc:spChg>
        <pc:spChg chg="add del mod">
          <ac:chgData name="Yann Komenan" userId="0f1f1c02fe20dce9" providerId="LiveId" clId="{761D539C-0936-4DEA-9B29-854CC73812F0}" dt="2023-08-31T15:29:48.569" v="3115" actId="478"/>
          <ac:spMkLst>
            <pc:docMk/>
            <pc:sldMk cId="3639905963" sldId="280"/>
            <ac:spMk id="9" creationId="{AC14E46A-DE70-1CA1-D042-F8697A016450}"/>
          </ac:spMkLst>
        </pc:spChg>
        <pc:spChg chg="mod">
          <ac:chgData name="Yann Komenan" userId="0f1f1c02fe20dce9" providerId="LiveId" clId="{761D539C-0936-4DEA-9B29-854CC73812F0}" dt="2023-08-31T15:28:17.479" v="3086"/>
          <ac:spMkLst>
            <pc:docMk/>
            <pc:sldMk cId="3639905963" sldId="280"/>
            <ac:spMk id="11" creationId="{5E784FA3-1D4F-36F5-3CDA-5E415508EED3}"/>
          </ac:spMkLst>
        </pc:spChg>
        <pc:spChg chg="mod">
          <ac:chgData name="Yann Komenan" userId="0f1f1c02fe20dce9" providerId="LiveId" clId="{761D539C-0936-4DEA-9B29-854CC73812F0}" dt="2023-08-31T15:28:17.479" v="3086"/>
          <ac:spMkLst>
            <pc:docMk/>
            <pc:sldMk cId="3639905963" sldId="280"/>
            <ac:spMk id="12" creationId="{684E431F-20D6-4DF8-7488-B5736B27DD3E}"/>
          </ac:spMkLst>
        </pc:spChg>
        <pc:spChg chg="mod">
          <ac:chgData name="Yann Komenan" userId="0f1f1c02fe20dce9" providerId="LiveId" clId="{761D539C-0936-4DEA-9B29-854CC73812F0}" dt="2023-08-31T15:28:34.848" v="3097"/>
          <ac:spMkLst>
            <pc:docMk/>
            <pc:sldMk cId="3639905963" sldId="280"/>
            <ac:spMk id="14" creationId="{552F2973-5BAF-13A9-3BED-4F01B6E7F0F4}"/>
          </ac:spMkLst>
        </pc:spChg>
        <pc:spChg chg="mod">
          <ac:chgData name="Yann Komenan" userId="0f1f1c02fe20dce9" providerId="LiveId" clId="{761D539C-0936-4DEA-9B29-854CC73812F0}" dt="2023-08-31T17:33:20.031" v="3426" actId="20577"/>
          <ac:spMkLst>
            <pc:docMk/>
            <pc:sldMk cId="3639905963" sldId="280"/>
            <ac:spMk id="15" creationId="{617A855E-F94A-E751-4F47-F600D3546BBB}"/>
          </ac:spMkLst>
        </pc:spChg>
        <pc:grpChg chg="add del mod">
          <ac:chgData name="Yann Komenan" userId="0f1f1c02fe20dce9" providerId="LiveId" clId="{761D539C-0936-4DEA-9B29-854CC73812F0}" dt="2023-08-31T15:28:29.454" v="3093"/>
          <ac:grpSpMkLst>
            <pc:docMk/>
            <pc:sldMk cId="3639905963" sldId="280"/>
            <ac:grpSpMk id="10" creationId="{83173DEF-A577-93E7-9EBF-77FA34125477}"/>
          </ac:grpSpMkLst>
        </pc:grpChg>
        <pc:grpChg chg="add mod">
          <ac:chgData name="Yann Komenan" userId="0f1f1c02fe20dce9" providerId="LiveId" clId="{761D539C-0936-4DEA-9B29-854CC73812F0}" dt="2023-08-31T15:29:59.951" v="3117" actId="14100"/>
          <ac:grpSpMkLst>
            <pc:docMk/>
            <pc:sldMk cId="3639905963" sldId="280"/>
            <ac:grpSpMk id="13" creationId="{788BA3CF-37E0-C0BE-3F49-DF925C047C37}"/>
          </ac:grpSpMkLst>
        </pc:grpChg>
        <pc:graphicFrameChg chg="add mod modGraphic">
          <ac:chgData name="Yann Komenan" userId="0f1f1c02fe20dce9" providerId="LiveId" clId="{761D539C-0936-4DEA-9B29-854CC73812F0}" dt="2023-08-31T15:23:14.894" v="2882" actId="1076"/>
          <ac:graphicFrameMkLst>
            <pc:docMk/>
            <pc:sldMk cId="3639905963" sldId="280"/>
            <ac:graphicFrameMk id="8" creationId="{7815EAA5-CB8E-8B72-8439-7B499CECCFBE}"/>
          </ac:graphicFrameMkLst>
        </pc:graphicFrameChg>
        <pc:picChg chg="add del mod">
          <ac:chgData name="Yann Komenan" userId="0f1f1c02fe20dce9" providerId="LiveId" clId="{761D539C-0936-4DEA-9B29-854CC73812F0}" dt="2023-09-07T14:40:06.580" v="8110" actId="478"/>
          <ac:picMkLst>
            <pc:docMk/>
            <pc:sldMk cId="3639905963" sldId="280"/>
            <ac:picMk id="2" creationId="{35FE799A-09FA-822E-F9DB-F184272AB997}"/>
          </ac:picMkLst>
        </pc:picChg>
        <pc:picChg chg="add mod modCrop">
          <ac:chgData name="Yann Komenan" userId="0f1f1c02fe20dce9" providerId="LiveId" clId="{761D539C-0936-4DEA-9B29-854CC73812F0}" dt="2023-08-31T15:23:14.894" v="2882" actId="1076"/>
          <ac:picMkLst>
            <pc:docMk/>
            <pc:sldMk cId="3639905963" sldId="280"/>
            <ac:picMk id="3" creationId="{CBC26955-D366-620C-4AD1-5B31110FD755}"/>
          </ac:picMkLst>
        </pc:picChg>
        <pc:picChg chg="add mod">
          <ac:chgData name="Yann Komenan" userId="0f1f1c02fe20dce9" providerId="LiveId" clId="{761D539C-0936-4DEA-9B29-854CC73812F0}" dt="2023-08-31T14:30:23.081" v="1789"/>
          <ac:picMkLst>
            <pc:docMk/>
            <pc:sldMk cId="3639905963" sldId="280"/>
            <ac:picMk id="5" creationId="{D870FFB2-2221-FFC3-69A1-C014C58E1653}"/>
          </ac:picMkLst>
        </pc:picChg>
        <pc:picChg chg="add mod">
          <ac:chgData name="Yann Komenan" userId="0f1f1c02fe20dce9" providerId="LiveId" clId="{761D539C-0936-4DEA-9B29-854CC73812F0}" dt="2023-08-31T14:30:23.081" v="1789"/>
          <ac:picMkLst>
            <pc:docMk/>
            <pc:sldMk cId="3639905963" sldId="280"/>
            <ac:picMk id="6" creationId="{B80E10F4-2DEC-7BDE-05F7-C1EC4554FAB5}"/>
          </ac:picMkLst>
        </pc:picChg>
      </pc:sldChg>
      <pc:sldChg chg="addSp delSp modSp add mod ord">
        <pc:chgData name="Yann Komenan" userId="0f1f1c02fe20dce9" providerId="LiveId" clId="{761D539C-0936-4DEA-9B29-854CC73812F0}" dt="2023-09-07T13:19:19.486" v="6443"/>
        <pc:sldMkLst>
          <pc:docMk/>
          <pc:sldMk cId="644630799" sldId="281"/>
        </pc:sldMkLst>
        <pc:spChg chg="del">
          <ac:chgData name="Yann Komenan" userId="0f1f1c02fe20dce9" providerId="LiveId" clId="{761D539C-0936-4DEA-9B29-854CC73812F0}" dt="2023-09-07T11:18:32.432" v="4606" actId="478"/>
          <ac:spMkLst>
            <pc:docMk/>
            <pc:sldMk cId="644630799" sldId="281"/>
            <ac:spMk id="3" creationId="{BD4E6419-B4A8-E6CF-6E83-05FAC2BF3A02}"/>
          </ac:spMkLst>
        </pc:spChg>
        <pc:spChg chg="mod">
          <ac:chgData name="Yann Komenan" userId="0f1f1c02fe20dce9" providerId="LiveId" clId="{761D539C-0936-4DEA-9B29-854CC73812F0}" dt="2023-08-31T15:28:13.589" v="3084"/>
          <ac:spMkLst>
            <pc:docMk/>
            <pc:sldMk cId="644630799" sldId="281"/>
            <ac:spMk id="6" creationId="{6C1DD874-9BBD-7743-E7A4-7791311D7CCE}"/>
          </ac:spMkLst>
        </pc:spChg>
        <pc:spChg chg="add mod">
          <ac:chgData name="Yann Komenan" userId="0f1f1c02fe20dce9" providerId="LiveId" clId="{761D539C-0936-4DEA-9B29-854CC73812F0}" dt="2023-09-07T11:18:12.432" v="4604"/>
          <ac:spMkLst>
            <pc:docMk/>
            <pc:sldMk cId="644630799" sldId="281"/>
            <ac:spMk id="6" creationId="{FFB3BF86-9BAD-0E2B-D72D-3C874D3DCB94}"/>
          </ac:spMkLst>
        </pc:spChg>
        <pc:spChg chg="mod">
          <ac:chgData name="Yann Komenan" userId="0f1f1c02fe20dce9" providerId="LiveId" clId="{761D539C-0936-4DEA-9B29-854CC73812F0}" dt="2023-08-31T15:28:13.589" v="3084"/>
          <ac:spMkLst>
            <pc:docMk/>
            <pc:sldMk cId="644630799" sldId="281"/>
            <ac:spMk id="7" creationId="{C3FAE99C-2EFD-2D29-4B74-D54431B57741}"/>
          </ac:spMkLst>
        </pc:spChg>
        <pc:spChg chg="add mod">
          <ac:chgData name="Yann Komenan" userId="0f1f1c02fe20dce9" providerId="LiveId" clId="{761D539C-0936-4DEA-9B29-854CC73812F0}" dt="2023-09-07T11:18:12.432" v="4604"/>
          <ac:spMkLst>
            <pc:docMk/>
            <pc:sldMk cId="644630799" sldId="281"/>
            <ac:spMk id="7" creationId="{E96FFB45-B972-8B29-E4F9-6B26BE6047DB}"/>
          </ac:spMkLst>
        </pc:spChg>
        <pc:spChg chg="add mod">
          <ac:chgData name="Yann Komenan" userId="0f1f1c02fe20dce9" providerId="LiveId" clId="{761D539C-0936-4DEA-9B29-854CC73812F0}" dt="2023-09-07T11:18:59.374" v="4608"/>
          <ac:spMkLst>
            <pc:docMk/>
            <pc:sldMk cId="644630799" sldId="281"/>
            <ac:spMk id="9" creationId="{84F06B10-118C-AF4F-0804-E667D215EAA6}"/>
          </ac:spMkLst>
        </pc:spChg>
        <pc:spChg chg="mod">
          <ac:chgData name="Yann Komenan" userId="0f1f1c02fe20dce9" providerId="LiveId" clId="{761D539C-0936-4DEA-9B29-854CC73812F0}" dt="2023-09-07T13:05:21.655" v="6150"/>
          <ac:spMkLst>
            <pc:docMk/>
            <pc:sldMk cId="644630799" sldId="281"/>
            <ac:spMk id="11" creationId="{21E29696-9801-A63D-4713-6CB0E9B2632B}"/>
          </ac:spMkLst>
        </pc:spChg>
        <pc:spChg chg="mod">
          <ac:chgData name="Yann Komenan" userId="0f1f1c02fe20dce9" providerId="LiveId" clId="{761D539C-0936-4DEA-9B29-854CC73812F0}" dt="2023-09-07T13:05:21.655" v="6150"/>
          <ac:spMkLst>
            <pc:docMk/>
            <pc:sldMk cId="644630799" sldId="281"/>
            <ac:spMk id="12" creationId="{70408DAC-170C-559E-A903-D68399CEA1D5}"/>
          </ac:spMkLst>
        </pc:spChg>
        <pc:spChg chg="add del">
          <ac:chgData name="Yann Komenan" userId="0f1f1c02fe20dce9" providerId="LiveId" clId="{761D539C-0936-4DEA-9B29-854CC73812F0}" dt="2023-09-07T13:05:53.625" v="6157" actId="22"/>
          <ac:spMkLst>
            <pc:docMk/>
            <pc:sldMk cId="644630799" sldId="281"/>
            <ac:spMk id="14" creationId="{3144E12C-E706-0B31-B361-96809B0907B6}"/>
          </ac:spMkLst>
        </pc:spChg>
        <pc:spChg chg="add del">
          <ac:chgData name="Yann Komenan" userId="0f1f1c02fe20dce9" providerId="LiveId" clId="{761D539C-0936-4DEA-9B29-854CC73812F0}" dt="2023-09-07T13:05:59.535" v="6159" actId="22"/>
          <ac:spMkLst>
            <pc:docMk/>
            <pc:sldMk cId="644630799" sldId="281"/>
            <ac:spMk id="16" creationId="{B06A38A3-8911-3E7C-01C5-A6222A173AF3}"/>
          </ac:spMkLst>
        </pc:spChg>
        <pc:spChg chg="add mod">
          <ac:chgData name="Yann Komenan" userId="0f1f1c02fe20dce9" providerId="LiveId" clId="{761D539C-0936-4DEA-9B29-854CC73812F0}" dt="2023-09-07T13:07:37.067" v="6176" actId="164"/>
          <ac:spMkLst>
            <pc:docMk/>
            <pc:sldMk cId="644630799" sldId="281"/>
            <ac:spMk id="18" creationId="{5735C14C-A6AB-7799-7AFE-D36CB2D67E92}"/>
          </ac:spMkLst>
        </pc:spChg>
        <pc:grpChg chg="add mod">
          <ac:chgData name="Yann Komenan" userId="0f1f1c02fe20dce9" providerId="LiveId" clId="{761D539C-0936-4DEA-9B29-854CC73812F0}" dt="2023-09-07T11:18:12.432" v="4604"/>
          <ac:grpSpMkLst>
            <pc:docMk/>
            <pc:sldMk cId="644630799" sldId="281"/>
            <ac:grpSpMk id="2" creationId="{0B741A1B-BCDE-7208-6512-60E62097214B}"/>
          </ac:grpSpMkLst>
        </pc:grpChg>
        <pc:grpChg chg="add del mod">
          <ac:chgData name="Yann Komenan" userId="0f1f1c02fe20dce9" providerId="LiveId" clId="{761D539C-0936-4DEA-9B29-854CC73812F0}" dt="2023-08-31T15:28:14.778" v="3085"/>
          <ac:grpSpMkLst>
            <pc:docMk/>
            <pc:sldMk cId="644630799" sldId="281"/>
            <ac:grpSpMk id="2" creationId="{C9B43016-DA26-477F-594C-7DDBAA9F9E99}"/>
          </ac:grpSpMkLst>
        </pc:grpChg>
        <pc:grpChg chg="add mod">
          <ac:chgData name="Yann Komenan" userId="0f1f1c02fe20dce9" providerId="LiveId" clId="{761D539C-0936-4DEA-9B29-854CC73812F0}" dt="2023-09-07T13:07:37.067" v="6176" actId="164"/>
          <ac:grpSpMkLst>
            <pc:docMk/>
            <pc:sldMk cId="644630799" sldId="281"/>
            <ac:grpSpMk id="10" creationId="{50276917-2CB1-682A-ED75-A0C1BCCFA17E}"/>
          </ac:grpSpMkLst>
        </pc:grpChg>
        <pc:grpChg chg="add del mod">
          <ac:chgData name="Yann Komenan" userId="0f1f1c02fe20dce9" providerId="LiveId" clId="{761D539C-0936-4DEA-9B29-854CC73812F0}" dt="2023-09-07T13:09:06.517" v="6189" actId="478"/>
          <ac:grpSpMkLst>
            <pc:docMk/>
            <pc:sldMk cId="644630799" sldId="281"/>
            <ac:grpSpMk id="19" creationId="{A4738815-636A-0F55-B8B1-0A4C6A67DC0F}"/>
          </ac:grpSpMkLst>
        </pc:grpChg>
        <pc:graphicFrameChg chg="add mod">
          <ac:chgData name="Yann Komenan" userId="0f1f1c02fe20dce9" providerId="LiveId" clId="{761D539C-0936-4DEA-9B29-854CC73812F0}" dt="2023-09-07T13:19:19.486" v="6443"/>
          <ac:graphicFrameMkLst>
            <pc:docMk/>
            <pc:sldMk cId="644630799" sldId="281"/>
            <ac:graphicFrameMk id="8" creationId="{FFC38FD1-6E9B-5B6B-C005-4F5AE67AA94A}"/>
          </ac:graphicFrameMkLst>
        </pc:graphicFrameChg>
      </pc:sldChg>
      <pc:sldChg chg="addSp delSp modSp new mod">
        <pc:chgData name="Yann Komenan" userId="0f1f1c02fe20dce9" providerId="LiveId" clId="{761D539C-0936-4DEA-9B29-854CC73812F0}" dt="2023-09-07T12:04:28.918" v="5370" actId="1076"/>
        <pc:sldMkLst>
          <pc:docMk/>
          <pc:sldMk cId="2063768037" sldId="282"/>
        </pc:sldMkLst>
        <pc:spChg chg="add mod">
          <ac:chgData name="Yann Komenan" userId="0f1f1c02fe20dce9" providerId="LiveId" clId="{761D539C-0936-4DEA-9B29-854CC73812F0}" dt="2023-08-31T15:31:53.160" v="3122"/>
          <ac:spMkLst>
            <pc:docMk/>
            <pc:sldMk cId="2063768037" sldId="282"/>
            <ac:spMk id="2" creationId="{E664F5E6-4C0F-4D7B-F8A1-9B57A36449D2}"/>
          </ac:spMkLst>
        </pc:spChg>
        <pc:spChg chg="add mod">
          <ac:chgData name="Yann Komenan" userId="0f1f1c02fe20dce9" providerId="LiveId" clId="{761D539C-0936-4DEA-9B29-854CC73812F0}" dt="2023-09-07T11:16:53.820" v="4598" actId="1076"/>
          <ac:spMkLst>
            <pc:docMk/>
            <pc:sldMk cId="2063768037" sldId="282"/>
            <ac:spMk id="6" creationId="{47E30F98-1CB3-2A2B-A104-BBC36730E8D0}"/>
          </ac:spMkLst>
        </pc:spChg>
        <pc:spChg chg="mod">
          <ac:chgData name="Yann Komenan" userId="0f1f1c02fe20dce9" providerId="LiveId" clId="{761D539C-0936-4DEA-9B29-854CC73812F0}" dt="2023-09-07T11:17:09.612" v="4599"/>
          <ac:spMkLst>
            <pc:docMk/>
            <pc:sldMk cId="2063768037" sldId="282"/>
            <ac:spMk id="9" creationId="{A673BC44-6BF8-3778-0EED-409CF8C23323}"/>
          </ac:spMkLst>
        </pc:spChg>
        <pc:spChg chg="mod">
          <ac:chgData name="Yann Komenan" userId="0f1f1c02fe20dce9" providerId="LiveId" clId="{761D539C-0936-4DEA-9B29-854CC73812F0}" dt="2023-09-07T12:04:12.896" v="5367" actId="1076"/>
          <ac:spMkLst>
            <pc:docMk/>
            <pc:sldMk cId="2063768037" sldId="282"/>
            <ac:spMk id="10" creationId="{B67EAC45-C09E-F7FE-EABE-E58FEE4F3E9D}"/>
          </ac:spMkLst>
        </pc:spChg>
        <pc:grpChg chg="add mod">
          <ac:chgData name="Yann Komenan" userId="0f1f1c02fe20dce9" providerId="LiveId" clId="{761D539C-0936-4DEA-9B29-854CC73812F0}" dt="2023-09-07T12:04:28.918" v="5370" actId="1076"/>
          <ac:grpSpMkLst>
            <pc:docMk/>
            <pc:sldMk cId="2063768037" sldId="282"/>
            <ac:grpSpMk id="8" creationId="{89F7C521-AB54-0F34-EA35-B54D7E3EBECB}"/>
          </ac:grpSpMkLst>
        </pc:grpChg>
        <pc:picChg chg="add mod">
          <ac:chgData name="Yann Komenan" userId="0f1f1c02fe20dce9" providerId="LiveId" clId="{761D539C-0936-4DEA-9B29-854CC73812F0}" dt="2023-08-31T15:31:53.160" v="3122"/>
          <ac:picMkLst>
            <pc:docMk/>
            <pc:sldMk cId="2063768037" sldId="282"/>
            <ac:picMk id="3" creationId="{A51D76DB-E175-24CF-E8E2-4F1BD35F4946}"/>
          </ac:picMkLst>
        </pc:picChg>
        <pc:picChg chg="add mod">
          <ac:chgData name="Yann Komenan" userId="0f1f1c02fe20dce9" providerId="LiveId" clId="{761D539C-0936-4DEA-9B29-854CC73812F0}" dt="2023-08-31T15:31:53.160" v="3122"/>
          <ac:picMkLst>
            <pc:docMk/>
            <pc:sldMk cId="2063768037" sldId="282"/>
            <ac:picMk id="4" creationId="{7CA351C1-CDE1-A7D7-C355-142E48E7BD05}"/>
          </ac:picMkLst>
        </pc:picChg>
        <pc:picChg chg="add del mod">
          <ac:chgData name="Yann Komenan" userId="0f1f1c02fe20dce9" providerId="LiveId" clId="{761D539C-0936-4DEA-9B29-854CC73812F0}" dt="2023-08-31T15:32:04.033" v="3125" actId="478"/>
          <ac:picMkLst>
            <pc:docMk/>
            <pc:sldMk cId="2063768037" sldId="282"/>
            <ac:picMk id="5" creationId="{DD45815D-1EA5-1FC6-7BF6-FC2101BCDBF0}"/>
          </ac:picMkLst>
        </pc:picChg>
        <pc:picChg chg="add mod modCrop">
          <ac:chgData name="Yann Komenan" userId="0f1f1c02fe20dce9" providerId="LiveId" clId="{761D539C-0936-4DEA-9B29-854CC73812F0}" dt="2023-09-07T11:16:49.269" v="4597" actId="14100"/>
          <ac:picMkLst>
            <pc:docMk/>
            <pc:sldMk cId="2063768037" sldId="282"/>
            <ac:picMk id="7" creationId="{97CDCAD3-5244-8E2A-4D14-D65B03466E85}"/>
          </ac:picMkLst>
        </pc:picChg>
      </pc:sldChg>
      <pc:sldChg chg="addSp delSp modSp new mod">
        <pc:chgData name="Yann Komenan" userId="0f1f1c02fe20dce9" providerId="LiveId" clId="{761D539C-0936-4DEA-9B29-854CC73812F0}" dt="2023-09-07T11:18:53.424" v="4607" actId="1036"/>
        <pc:sldMkLst>
          <pc:docMk/>
          <pc:sldMk cId="3061141633" sldId="283"/>
        </pc:sldMkLst>
        <pc:spChg chg="add del mod">
          <ac:chgData name="Yann Komenan" userId="0f1f1c02fe20dce9" providerId="LiveId" clId="{761D539C-0936-4DEA-9B29-854CC73812F0}" dt="2023-09-07T10:48:26.091" v="4030" actId="478"/>
          <ac:spMkLst>
            <pc:docMk/>
            <pc:sldMk cId="3061141633" sldId="283"/>
            <ac:spMk id="2" creationId="{F6D50BC5-ED3A-97BD-88C7-FAE053FE5332}"/>
          </ac:spMkLst>
        </pc:spChg>
        <pc:spChg chg="add mod">
          <ac:chgData name="Yann Komenan" userId="0f1f1c02fe20dce9" providerId="LiveId" clId="{761D539C-0936-4DEA-9B29-854CC73812F0}" dt="2023-09-07T10:48:23.146" v="4029" actId="1076"/>
          <ac:spMkLst>
            <pc:docMk/>
            <pc:sldMk cId="3061141633" sldId="283"/>
            <ac:spMk id="3" creationId="{209D62AD-5C3A-8CB2-C419-CFA1BD8373FD}"/>
          </ac:spMkLst>
        </pc:spChg>
        <pc:spChg chg="mod">
          <ac:chgData name="Yann Komenan" userId="0f1f1c02fe20dce9" providerId="LiveId" clId="{761D539C-0936-4DEA-9B29-854CC73812F0}" dt="2023-08-31T17:46:21.878" v="3557"/>
          <ac:spMkLst>
            <pc:docMk/>
            <pc:sldMk cId="3061141633" sldId="283"/>
            <ac:spMk id="5" creationId="{E303F6BE-C825-9AC3-5D47-8D39E1205A01}"/>
          </ac:spMkLst>
        </pc:spChg>
        <pc:spChg chg="mod">
          <ac:chgData name="Yann Komenan" userId="0f1f1c02fe20dce9" providerId="LiveId" clId="{761D539C-0936-4DEA-9B29-854CC73812F0}" dt="2023-09-07T10:37:50.830" v="4007" actId="20577"/>
          <ac:spMkLst>
            <pc:docMk/>
            <pc:sldMk cId="3061141633" sldId="283"/>
            <ac:spMk id="6" creationId="{9F60061B-5F16-F15D-D1AC-398F6A2E7A8F}"/>
          </ac:spMkLst>
        </pc:spChg>
        <pc:spChg chg="add mod">
          <ac:chgData name="Yann Komenan" userId="0f1f1c02fe20dce9" providerId="LiveId" clId="{761D539C-0936-4DEA-9B29-854CC73812F0}" dt="2023-09-07T11:18:53.424" v="4607" actId="1036"/>
          <ac:spMkLst>
            <pc:docMk/>
            <pc:sldMk cId="3061141633" sldId="283"/>
            <ac:spMk id="7" creationId="{D5C3C20A-F480-2C8E-9000-56218E1415F1}"/>
          </ac:spMkLst>
        </pc:spChg>
        <pc:grpChg chg="add mod">
          <ac:chgData name="Yann Komenan" userId="0f1f1c02fe20dce9" providerId="LiveId" clId="{761D539C-0936-4DEA-9B29-854CC73812F0}" dt="2023-09-07T10:48:31.219" v="4031" actId="1076"/>
          <ac:grpSpMkLst>
            <pc:docMk/>
            <pc:sldMk cId="3061141633" sldId="283"/>
            <ac:grpSpMk id="4" creationId="{3FF2721B-9955-C6CF-3D09-678D8EE7FDC3}"/>
          </ac:grpSpMkLst>
        </pc:grpChg>
        <pc:picChg chg="add mod">
          <ac:chgData name="Yann Komenan" userId="0f1f1c02fe20dce9" providerId="LiveId" clId="{761D539C-0936-4DEA-9B29-854CC73812F0}" dt="2023-08-31T17:46:21.878" v="3557"/>
          <ac:picMkLst>
            <pc:docMk/>
            <pc:sldMk cId="3061141633" sldId="283"/>
            <ac:picMk id="8" creationId="{4F9D4B10-EF12-DF2F-0128-F45B9D9B42A6}"/>
          </ac:picMkLst>
        </pc:picChg>
        <pc:picChg chg="add mod">
          <ac:chgData name="Yann Komenan" userId="0f1f1c02fe20dce9" providerId="LiveId" clId="{761D539C-0936-4DEA-9B29-854CC73812F0}" dt="2023-08-31T17:46:21.878" v="3557"/>
          <ac:picMkLst>
            <pc:docMk/>
            <pc:sldMk cId="3061141633" sldId="283"/>
            <ac:picMk id="9" creationId="{EB7C1185-0A6B-2B1B-8637-06FBD08BF993}"/>
          </ac:picMkLst>
        </pc:picChg>
        <pc:picChg chg="add mod modCrop">
          <ac:chgData name="Yann Komenan" userId="0f1f1c02fe20dce9" providerId="LiveId" clId="{761D539C-0936-4DEA-9B29-854CC73812F0}" dt="2023-09-07T10:33:06.529" v="3798" actId="1076"/>
          <ac:picMkLst>
            <pc:docMk/>
            <pc:sldMk cId="3061141633" sldId="283"/>
            <ac:picMk id="11" creationId="{9AD9BA6E-DB53-A5BB-A22D-1DB53CE355E9}"/>
          </ac:picMkLst>
        </pc:picChg>
      </pc:sldChg>
      <pc:sldChg chg="addSp modSp new mod">
        <pc:chgData name="Yann Komenan" userId="0f1f1c02fe20dce9" providerId="LiveId" clId="{761D539C-0936-4DEA-9B29-854CC73812F0}" dt="2023-09-07T11:09:58.872" v="4559" actId="1076"/>
        <pc:sldMkLst>
          <pc:docMk/>
          <pc:sldMk cId="3995692713" sldId="284"/>
        </pc:sldMkLst>
        <pc:spChg chg="add mod">
          <ac:chgData name="Yann Komenan" userId="0f1f1c02fe20dce9" providerId="LiveId" clId="{761D539C-0936-4DEA-9B29-854CC73812F0}" dt="2023-09-07T10:56:32.300" v="4039"/>
          <ac:spMkLst>
            <pc:docMk/>
            <pc:sldMk cId="3995692713" sldId="284"/>
            <ac:spMk id="2" creationId="{2170E741-1DC2-5AD5-730A-B97DB699A591}"/>
          </ac:spMkLst>
        </pc:spChg>
        <pc:spChg chg="mod">
          <ac:chgData name="Yann Komenan" userId="0f1f1c02fe20dce9" providerId="LiveId" clId="{761D539C-0936-4DEA-9B29-854CC73812F0}" dt="2023-09-07T10:56:32.300" v="4039"/>
          <ac:spMkLst>
            <pc:docMk/>
            <pc:sldMk cId="3995692713" sldId="284"/>
            <ac:spMk id="4" creationId="{13F09BB4-4C79-B1A8-F9F2-F8C983CD0E01}"/>
          </ac:spMkLst>
        </pc:spChg>
        <pc:spChg chg="mod">
          <ac:chgData name="Yann Komenan" userId="0f1f1c02fe20dce9" providerId="LiveId" clId="{761D539C-0936-4DEA-9B29-854CC73812F0}" dt="2023-09-07T10:56:32.300" v="4039"/>
          <ac:spMkLst>
            <pc:docMk/>
            <pc:sldMk cId="3995692713" sldId="284"/>
            <ac:spMk id="5" creationId="{EDD45FAD-6196-A558-2D00-E34C7ADB270E}"/>
          </ac:spMkLst>
        </pc:spChg>
        <pc:spChg chg="add mod">
          <ac:chgData name="Yann Komenan" userId="0f1f1c02fe20dce9" providerId="LiveId" clId="{761D539C-0936-4DEA-9B29-854CC73812F0}" dt="2023-09-07T10:56:32.300" v="4039"/>
          <ac:spMkLst>
            <pc:docMk/>
            <pc:sldMk cId="3995692713" sldId="284"/>
            <ac:spMk id="6" creationId="{9DF680DE-B065-7861-CC4D-3673AE3CBB9C}"/>
          </ac:spMkLst>
        </pc:spChg>
        <pc:spChg chg="add mod">
          <ac:chgData name="Yann Komenan" userId="0f1f1c02fe20dce9" providerId="LiveId" clId="{761D539C-0936-4DEA-9B29-854CC73812F0}" dt="2023-09-07T11:09:58.872" v="4559" actId="1076"/>
          <ac:spMkLst>
            <pc:docMk/>
            <pc:sldMk cId="3995692713" sldId="284"/>
            <ac:spMk id="10" creationId="{06CEFD6A-03F3-1FEB-EAB5-9571E02A62E1}"/>
          </ac:spMkLst>
        </pc:spChg>
        <pc:grpChg chg="add mod">
          <ac:chgData name="Yann Komenan" userId="0f1f1c02fe20dce9" providerId="LiveId" clId="{761D539C-0936-4DEA-9B29-854CC73812F0}" dt="2023-09-07T10:56:32.300" v="4039"/>
          <ac:grpSpMkLst>
            <pc:docMk/>
            <pc:sldMk cId="3995692713" sldId="284"/>
            <ac:grpSpMk id="3" creationId="{0886344E-EE15-E53B-8523-BBDA8F191786}"/>
          </ac:grpSpMkLst>
        </pc:grpChg>
        <pc:picChg chg="add mod">
          <ac:chgData name="Yann Komenan" userId="0f1f1c02fe20dce9" providerId="LiveId" clId="{761D539C-0936-4DEA-9B29-854CC73812F0}" dt="2023-09-07T10:56:32.300" v="4039"/>
          <ac:picMkLst>
            <pc:docMk/>
            <pc:sldMk cId="3995692713" sldId="284"/>
            <ac:picMk id="7" creationId="{5D19CF3A-68BC-1E01-DC9D-892E189C116E}"/>
          </ac:picMkLst>
        </pc:picChg>
        <pc:picChg chg="add mod">
          <ac:chgData name="Yann Komenan" userId="0f1f1c02fe20dce9" providerId="LiveId" clId="{761D539C-0936-4DEA-9B29-854CC73812F0}" dt="2023-09-07T10:56:32.300" v="4039"/>
          <ac:picMkLst>
            <pc:docMk/>
            <pc:sldMk cId="3995692713" sldId="284"/>
            <ac:picMk id="8" creationId="{5058C891-D9C9-42D8-D669-99C7F9030C5F}"/>
          </ac:picMkLst>
        </pc:picChg>
        <pc:picChg chg="add mod">
          <ac:chgData name="Yann Komenan" userId="0f1f1c02fe20dce9" providerId="LiveId" clId="{761D539C-0936-4DEA-9B29-854CC73812F0}" dt="2023-09-07T11:09:08.104" v="4556" actId="14100"/>
          <ac:picMkLst>
            <pc:docMk/>
            <pc:sldMk cId="3995692713" sldId="284"/>
            <ac:picMk id="9" creationId="{C41B6025-6788-D79B-E9EA-2379E3842108}"/>
          </ac:picMkLst>
        </pc:picChg>
      </pc:sldChg>
      <pc:sldChg chg="modSp add">
        <pc:chgData name="Yann Komenan" userId="0f1f1c02fe20dce9" providerId="LiveId" clId="{761D539C-0936-4DEA-9B29-854CC73812F0}" dt="2023-09-07T13:18:05.406" v="6431" actId="255"/>
        <pc:sldMkLst>
          <pc:docMk/>
          <pc:sldMk cId="1608152274" sldId="285"/>
        </pc:sldMkLst>
        <pc:graphicFrameChg chg="mod">
          <ac:chgData name="Yann Komenan" userId="0f1f1c02fe20dce9" providerId="LiveId" clId="{761D539C-0936-4DEA-9B29-854CC73812F0}" dt="2023-09-07T13:18:05.406" v="6431" actId="255"/>
          <ac:graphicFrameMkLst>
            <pc:docMk/>
            <pc:sldMk cId="1608152274" sldId="285"/>
            <ac:graphicFrameMk id="8" creationId="{FFC38FD1-6E9B-5B6B-C005-4F5AE67AA94A}"/>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13E8D5-8F4D-4C0D-B962-2471EE66A07F}" type="doc">
      <dgm:prSet loTypeId="urn:microsoft.com/office/officeart/2005/8/layout/vList5" loCatId="list" qsTypeId="urn:microsoft.com/office/officeart/2005/8/quickstyle/simple4" qsCatId="simple" csTypeId="urn:microsoft.com/office/officeart/2005/8/colors/colorful5" csCatId="colorful" phldr="1"/>
      <dgm:spPr/>
      <dgm:t>
        <a:bodyPr/>
        <a:lstStyle/>
        <a:p>
          <a:endParaRPr lang="en-GB"/>
        </a:p>
      </dgm:t>
    </dgm:pt>
    <dgm:pt modelId="{475F5D5E-524A-4EFC-8A64-9D5D1D13910C}">
      <dgm:prSet/>
      <dgm:spPr/>
      <dgm:t>
        <a:bodyPr/>
        <a:lstStyle/>
        <a:p>
          <a:r>
            <a:rPr lang="en-GB" b="1" dirty="0"/>
            <a:t>Week 1</a:t>
          </a:r>
          <a:endParaRPr lang="en-GB" dirty="0"/>
        </a:p>
      </dgm:t>
    </dgm:pt>
    <dgm:pt modelId="{D593E385-6744-48A4-AF43-5C57213CBF57}" type="parTrans" cxnId="{FD1981C8-EDE0-4B2C-916A-5D01153D96ED}">
      <dgm:prSet/>
      <dgm:spPr/>
      <dgm:t>
        <a:bodyPr/>
        <a:lstStyle/>
        <a:p>
          <a:endParaRPr lang="en-GB"/>
        </a:p>
      </dgm:t>
    </dgm:pt>
    <dgm:pt modelId="{3BA9BC49-1154-4DB6-897E-8ACD1371D6AC}" type="sibTrans" cxnId="{FD1981C8-EDE0-4B2C-916A-5D01153D96ED}">
      <dgm:prSet/>
      <dgm:spPr/>
      <dgm:t>
        <a:bodyPr/>
        <a:lstStyle/>
        <a:p>
          <a:endParaRPr lang="en-GB"/>
        </a:p>
      </dgm:t>
    </dgm:pt>
    <dgm:pt modelId="{F31E1721-6A9A-460A-8C04-CE86BBB3898D}">
      <dgm:prSet/>
      <dgm:spPr/>
      <dgm:t>
        <a:bodyPr/>
        <a:lstStyle/>
        <a:p>
          <a:r>
            <a:rPr lang="en-GB" dirty="0">
              <a:latin typeface="The Hand" panose="03070502030502020204" pitchFamily="66" charset="0"/>
            </a:rPr>
            <a:t>Got used to programming in R and using the basics of the most important packages of the Tidyverse (Ggplot2, Dplyr etc) </a:t>
          </a:r>
        </a:p>
      </dgm:t>
    </dgm:pt>
    <dgm:pt modelId="{CC39BB58-1B2B-4CFC-A031-E61B362EC84D}" type="parTrans" cxnId="{405FF7CF-1FAB-4B6E-B0F0-924987C31546}">
      <dgm:prSet/>
      <dgm:spPr/>
      <dgm:t>
        <a:bodyPr/>
        <a:lstStyle/>
        <a:p>
          <a:endParaRPr lang="en-GB"/>
        </a:p>
      </dgm:t>
    </dgm:pt>
    <dgm:pt modelId="{6DE6989E-D111-4E0A-A4DE-2D121ED711AF}" type="sibTrans" cxnId="{405FF7CF-1FAB-4B6E-B0F0-924987C31546}">
      <dgm:prSet/>
      <dgm:spPr/>
      <dgm:t>
        <a:bodyPr/>
        <a:lstStyle/>
        <a:p>
          <a:endParaRPr lang="en-GB"/>
        </a:p>
      </dgm:t>
    </dgm:pt>
    <dgm:pt modelId="{CA3CB9B0-98F4-4539-9CA1-0515286D523D}">
      <dgm:prSet/>
      <dgm:spPr/>
      <dgm:t>
        <a:bodyPr/>
        <a:lstStyle/>
        <a:p>
          <a:r>
            <a:rPr lang="en-GB">
              <a:latin typeface="The Hand" panose="03070502030502020204" pitchFamily="66" charset="0"/>
            </a:rPr>
            <a:t>Got used to the working environment (ID card, tuckshop, the people, the library, the shops etc)</a:t>
          </a:r>
          <a:endParaRPr lang="en-GB" dirty="0">
            <a:latin typeface="The Hand" panose="03070502030502020204" pitchFamily="66" charset="0"/>
          </a:endParaRPr>
        </a:p>
      </dgm:t>
    </dgm:pt>
    <dgm:pt modelId="{C5B03A35-A764-4BE8-96F8-4ED405279FB9}" type="parTrans" cxnId="{D4DA180A-EC88-4C46-B18B-10C8C057F8E7}">
      <dgm:prSet/>
      <dgm:spPr/>
      <dgm:t>
        <a:bodyPr/>
        <a:lstStyle/>
        <a:p>
          <a:endParaRPr lang="en-GB"/>
        </a:p>
      </dgm:t>
    </dgm:pt>
    <dgm:pt modelId="{147235AB-D442-4EA7-9DBB-23AE77EABCD7}" type="sibTrans" cxnId="{D4DA180A-EC88-4C46-B18B-10C8C057F8E7}">
      <dgm:prSet/>
      <dgm:spPr/>
      <dgm:t>
        <a:bodyPr/>
        <a:lstStyle/>
        <a:p>
          <a:endParaRPr lang="en-GB"/>
        </a:p>
      </dgm:t>
    </dgm:pt>
    <dgm:pt modelId="{E3CDAA57-CA84-4197-8F30-77491D750F02}">
      <dgm:prSet/>
      <dgm:spPr/>
      <dgm:t>
        <a:bodyPr/>
        <a:lstStyle/>
        <a:p>
          <a:r>
            <a:rPr lang="en-GB" dirty="0">
              <a:latin typeface="The Hand" panose="03070502030502020204" pitchFamily="66" charset="0"/>
            </a:rPr>
            <a:t>Stuart showed me some of the LCS in the garage and some of the reference instruments as well</a:t>
          </a:r>
        </a:p>
      </dgm:t>
    </dgm:pt>
    <dgm:pt modelId="{00814460-7D5F-4EFF-B0F6-D52611E237B5}" type="parTrans" cxnId="{B6E935B1-7915-4510-8903-FE4C9317006D}">
      <dgm:prSet/>
      <dgm:spPr/>
      <dgm:t>
        <a:bodyPr/>
        <a:lstStyle/>
        <a:p>
          <a:endParaRPr lang="en-GB"/>
        </a:p>
      </dgm:t>
    </dgm:pt>
    <dgm:pt modelId="{95EC0B97-5FCA-45E9-9E67-9AE0C51CADAF}" type="sibTrans" cxnId="{B6E935B1-7915-4510-8903-FE4C9317006D}">
      <dgm:prSet/>
      <dgm:spPr/>
      <dgm:t>
        <a:bodyPr/>
        <a:lstStyle/>
        <a:p>
          <a:endParaRPr lang="en-GB"/>
        </a:p>
      </dgm:t>
    </dgm:pt>
    <dgm:pt modelId="{9C42F5BF-9EE3-4D7E-BD1E-013F33BF6A16}" type="pres">
      <dgm:prSet presAssocID="{3A13E8D5-8F4D-4C0D-B962-2471EE66A07F}" presName="Name0" presStyleCnt="0">
        <dgm:presLayoutVars>
          <dgm:dir/>
          <dgm:animLvl val="lvl"/>
          <dgm:resizeHandles val="exact"/>
        </dgm:presLayoutVars>
      </dgm:prSet>
      <dgm:spPr/>
    </dgm:pt>
    <dgm:pt modelId="{5C7AF868-6D6F-4D8E-89C7-C5D7A5AE5734}" type="pres">
      <dgm:prSet presAssocID="{475F5D5E-524A-4EFC-8A64-9D5D1D13910C}" presName="linNode" presStyleCnt="0"/>
      <dgm:spPr/>
    </dgm:pt>
    <dgm:pt modelId="{1747F375-300E-415B-9F5F-CA1C556551B0}" type="pres">
      <dgm:prSet presAssocID="{475F5D5E-524A-4EFC-8A64-9D5D1D13910C}" presName="parentText" presStyleLbl="node1" presStyleIdx="0" presStyleCnt="1" custLinFactNeighborY="0">
        <dgm:presLayoutVars>
          <dgm:chMax val="1"/>
          <dgm:bulletEnabled val="1"/>
        </dgm:presLayoutVars>
      </dgm:prSet>
      <dgm:spPr/>
    </dgm:pt>
    <dgm:pt modelId="{B3F05F33-13F9-4C35-BEE2-9A6A01E61771}" type="pres">
      <dgm:prSet presAssocID="{475F5D5E-524A-4EFC-8A64-9D5D1D13910C}" presName="descendantText" presStyleLbl="alignAccFollowNode1" presStyleIdx="0" presStyleCnt="1">
        <dgm:presLayoutVars>
          <dgm:bulletEnabled val="1"/>
        </dgm:presLayoutVars>
      </dgm:prSet>
      <dgm:spPr/>
    </dgm:pt>
  </dgm:ptLst>
  <dgm:cxnLst>
    <dgm:cxn modelId="{A70FA001-461F-4323-AC76-24976EEE8D16}" type="presOf" srcId="{F31E1721-6A9A-460A-8C04-CE86BBB3898D}" destId="{B3F05F33-13F9-4C35-BEE2-9A6A01E61771}" srcOrd="0" destOrd="0" presId="urn:microsoft.com/office/officeart/2005/8/layout/vList5"/>
    <dgm:cxn modelId="{F6B28408-5A71-4853-9AEE-37ABCC162179}" type="presOf" srcId="{3A13E8D5-8F4D-4C0D-B962-2471EE66A07F}" destId="{9C42F5BF-9EE3-4D7E-BD1E-013F33BF6A16}" srcOrd="0" destOrd="0" presId="urn:microsoft.com/office/officeart/2005/8/layout/vList5"/>
    <dgm:cxn modelId="{D4DA180A-EC88-4C46-B18B-10C8C057F8E7}" srcId="{475F5D5E-524A-4EFC-8A64-9D5D1D13910C}" destId="{CA3CB9B0-98F4-4539-9CA1-0515286D523D}" srcOrd="1" destOrd="0" parTransId="{C5B03A35-A764-4BE8-96F8-4ED405279FB9}" sibTransId="{147235AB-D442-4EA7-9DBB-23AE77EABCD7}"/>
    <dgm:cxn modelId="{1C34496B-B9DA-4EF8-A9D1-3FF645DCE5CF}" type="presOf" srcId="{E3CDAA57-CA84-4197-8F30-77491D750F02}" destId="{B3F05F33-13F9-4C35-BEE2-9A6A01E61771}" srcOrd="0" destOrd="2" presId="urn:microsoft.com/office/officeart/2005/8/layout/vList5"/>
    <dgm:cxn modelId="{6F5EA8AC-9557-4602-90AE-14368FC037DD}" type="presOf" srcId="{475F5D5E-524A-4EFC-8A64-9D5D1D13910C}" destId="{1747F375-300E-415B-9F5F-CA1C556551B0}" srcOrd="0" destOrd="0" presId="urn:microsoft.com/office/officeart/2005/8/layout/vList5"/>
    <dgm:cxn modelId="{B6E935B1-7915-4510-8903-FE4C9317006D}" srcId="{475F5D5E-524A-4EFC-8A64-9D5D1D13910C}" destId="{E3CDAA57-CA84-4197-8F30-77491D750F02}" srcOrd="2" destOrd="0" parTransId="{00814460-7D5F-4EFF-B0F6-D52611E237B5}" sibTransId="{95EC0B97-5FCA-45E9-9E67-9AE0C51CADAF}"/>
    <dgm:cxn modelId="{FD1981C8-EDE0-4B2C-916A-5D01153D96ED}" srcId="{3A13E8D5-8F4D-4C0D-B962-2471EE66A07F}" destId="{475F5D5E-524A-4EFC-8A64-9D5D1D13910C}" srcOrd="0" destOrd="0" parTransId="{D593E385-6744-48A4-AF43-5C57213CBF57}" sibTransId="{3BA9BC49-1154-4DB6-897E-8ACD1371D6AC}"/>
    <dgm:cxn modelId="{405FF7CF-1FAB-4B6E-B0F0-924987C31546}" srcId="{475F5D5E-524A-4EFC-8A64-9D5D1D13910C}" destId="{F31E1721-6A9A-460A-8C04-CE86BBB3898D}" srcOrd="0" destOrd="0" parTransId="{CC39BB58-1B2B-4CFC-A031-E61B362EC84D}" sibTransId="{6DE6989E-D111-4E0A-A4DE-2D121ED711AF}"/>
    <dgm:cxn modelId="{4B9D34EC-2F2E-4A1A-A874-DD0EDBA6BFEA}" type="presOf" srcId="{CA3CB9B0-98F4-4539-9CA1-0515286D523D}" destId="{B3F05F33-13F9-4C35-BEE2-9A6A01E61771}" srcOrd="0" destOrd="1" presId="urn:microsoft.com/office/officeart/2005/8/layout/vList5"/>
    <dgm:cxn modelId="{12B5839A-E59C-4360-ADF3-BF5DB0FB970F}" type="presParOf" srcId="{9C42F5BF-9EE3-4D7E-BD1E-013F33BF6A16}" destId="{5C7AF868-6D6F-4D8E-89C7-C5D7A5AE5734}" srcOrd="0" destOrd="0" presId="urn:microsoft.com/office/officeart/2005/8/layout/vList5"/>
    <dgm:cxn modelId="{737EF645-D972-4152-89A5-B091A926EA75}" type="presParOf" srcId="{5C7AF868-6D6F-4D8E-89C7-C5D7A5AE5734}" destId="{1747F375-300E-415B-9F5F-CA1C556551B0}" srcOrd="0" destOrd="0" presId="urn:microsoft.com/office/officeart/2005/8/layout/vList5"/>
    <dgm:cxn modelId="{4C740ACB-8693-4ED5-877F-F5743E836FF3}" type="presParOf" srcId="{5C7AF868-6D6F-4D8E-89C7-C5D7A5AE5734}" destId="{B3F05F33-13F9-4C35-BEE2-9A6A01E61771}"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13E8D5-8F4D-4C0D-B962-2471EE66A07F}" type="doc">
      <dgm:prSet loTypeId="urn:microsoft.com/office/officeart/2005/8/layout/vList5" loCatId="list" qsTypeId="urn:microsoft.com/office/officeart/2005/8/quickstyle/simple4" qsCatId="simple" csTypeId="urn:microsoft.com/office/officeart/2005/8/colors/colorful5" csCatId="colorful" phldr="1"/>
      <dgm:spPr/>
      <dgm:t>
        <a:bodyPr/>
        <a:lstStyle/>
        <a:p>
          <a:endParaRPr lang="en-GB"/>
        </a:p>
      </dgm:t>
    </dgm:pt>
    <dgm:pt modelId="{475F5D5E-524A-4EFC-8A64-9D5D1D13910C}">
      <dgm:prSet/>
      <dgm:spPr/>
      <dgm:t>
        <a:bodyPr/>
        <a:lstStyle/>
        <a:p>
          <a:r>
            <a:rPr lang="en-GB" b="1" dirty="0"/>
            <a:t>Week 2, Week 3 and early Week 4:</a:t>
          </a:r>
          <a:endParaRPr lang="en-GB" dirty="0"/>
        </a:p>
      </dgm:t>
    </dgm:pt>
    <dgm:pt modelId="{D593E385-6744-48A4-AF43-5C57213CBF57}" type="parTrans" cxnId="{FD1981C8-EDE0-4B2C-916A-5D01153D96ED}">
      <dgm:prSet/>
      <dgm:spPr/>
      <dgm:t>
        <a:bodyPr/>
        <a:lstStyle/>
        <a:p>
          <a:endParaRPr lang="en-GB"/>
        </a:p>
      </dgm:t>
    </dgm:pt>
    <dgm:pt modelId="{3BA9BC49-1154-4DB6-897E-8ACD1371D6AC}" type="sibTrans" cxnId="{FD1981C8-EDE0-4B2C-916A-5D01153D96ED}">
      <dgm:prSet/>
      <dgm:spPr/>
      <dgm:t>
        <a:bodyPr/>
        <a:lstStyle/>
        <a:p>
          <a:endParaRPr lang="en-GB"/>
        </a:p>
      </dgm:t>
    </dgm:pt>
    <dgm:pt modelId="{F31E1721-6A9A-460A-8C04-CE86BBB3898D}">
      <dgm:prSet/>
      <dgm:spPr/>
      <dgm:t>
        <a:bodyPr/>
        <a:lstStyle/>
        <a:p>
          <a:r>
            <a:rPr lang="en-GB" b="1" u="sng" dirty="0"/>
            <a:t>MAIN TASK:</a:t>
          </a:r>
          <a:r>
            <a:rPr lang="en-GB" b="1" u="none" dirty="0"/>
            <a:t> </a:t>
          </a:r>
          <a:r>
            <a:rPr lang="en-GB" dirty="0"/>
            <a:t>Worked with the LCS data (focused on the Zephyr and AQMesh data) and the reference data.  </a:t>
          </a:r>
        </a:p>
      </dgm:t>
    </dgm:pt>
    <dgm:pt modelId="{CC39BB58-1B2B-4CFC-A031-E61B362EC84D}" type="parTrans" cxnId="{405FF7CF-1FAB-4B6E-B0F0-924987C31546}">
      <dgm:prSet/>
      <dgm:spPr/>
      <dgm:t>
        <a:bodyPr/>
        <a:lstStyle/>
        <a:p>
          <a:endParaRPr lang="en-GB"/>
        </a:p>
      </dgm:t>
    </dgm:pt>
    <dgm:pt modelId="{6DE6989E-D111-4E0A-A4DE-2D121ED711AF}" type="sibTrans" cxnId="{405FF7CF-1FAB-4B6E-B0F0-924987C31546}">
      <dgm:prSet/>
      <dgm:spPr/>
      <dgm:t>
        <a:bodyPr/>
        <a:lstStyle/>
        <a:p>
          <a:endParaRPr lang="en-GB"/>
        </a:p>
      </dgm:t>
    </dgm:pt>
    <dgm:pt modelId="{3C42A7C0-EB25-4FFE-89D3-809EC2949926}">
      <dgm:prSet/>
      <dgm:spPr/>
      <dgm:t>
        <a:bodyPr/>
        <a:lstStyle/>
        <a:p>
          <a:r>
            <a:rPr lang="en-GB" b="1" u="sng" dirty="0"/>
            <a:t>OBTAINED SKILLS:</a:t>
          </a:r>
          <a:r>
            <a:rPr lang="en-GB" b="1" u="none" dirty="0"/>
            <a:t> </a:t>
          </a:r>
          <a:r>
            <a:rPr lang="en-GB" dirty="0"/>
            <a:t>Was able to practice my data wrangling and analysis skills and go further than what I learned during Week 1.</a:t>
          </a:r>
        </a:p>
      </dgm:t>
    </dgm:pt>
    <dgm:pt modelId="{388E91F4-C1AD-4E1F-9569-58B64FF26F4C}" type="parTrans" cxnId="{739E1B36-BF9B-4C81-A3F2-567E5A709945}">
      <dgm:prSet/>
      <dgm:spPr/>
      <dgm:t>
        <a:bodyPr/>
        <a:lstStyle/>
        <a:p>
          <a:endParaRPr lang="en-GB"/>
        </a:p>
      </dgm:t>
    </dgm:pt>
    <dgm:pt modelId="{2EE626F8-BA19-4B17-A9C8-42B69862453F}" type="sibTrans" cxnId="{739E1B36-BF9B-4C81-A3F2-567E5A709945}">
      <dgm:prSet/>
      <dgm:spPr/>
      <dgm:t>
        <a:bodyPr/>
        <a:lstStyle/>
        <a:p>
          <a:endParaRPr lang="en-GB"/>
        </a:p>
      </dgm:t>
    </dgm:pt>
    <dgm:pt modelId="{9C42F5BF-9EE3-4D7E-BD1E-013F33BF6A16}" type="pres">
      <dgm:prSet presAssocID="{3A13E8D5-8F4D-4C0D-B962-2471EE66A07F}" presName="Name0" presStyleCnt="0">
        <dgm:presLayoutVars>
          <dgm:dir/>
          <dgm:animLvl val="lvl"/>
          <dgm:resizeHandles val="exact"/>
        </dgm:presLayoutVars>
      </dgm:prSet>
      <dgm:spPr/>
    </dgm:pt>
    <dgm:pt modelId="{5C7AF868-6D6F-4D8E-89C7-C5D7A5AE5734}" type="pres">
      <dgm:prSet presAssocID="{475F5D5E-524A-4EFC-8A64-9D5D1D13910C}" presName="linNode" presStyleCnt="0"/>
      <dgm:spPr/>
    </dgm:pt>
    <dgm:pt modelId="{1747F375-300E-415B-9F5F-CA1C556551B0}" type="pres">
      <dgm:prSet presAssocID="{475F5D5E-524A-4EFC-8A64-9D5D1D13910C}" presName="parentText" presStyleLbl="node1" presStyleIdx="0" presStyleCnt="1" custLinFactNeighborY="0">
        <dgm:presLayoutVars>
          <dgm:chMax val="1"/>
          <dgm:bulletEnabled val="1"/>
        </dgm:presLayoutVars>
      </dgm:prSet>
      <dgm:spPr/>
    </dgm:pt>
    <dgm:pt modelId="{B3F05F33-13F9-4C35-BEE2-9A6A01E61771}" type="pres">
      <dgm:prSet presAssocID="{475F5D5E-524A-4EFC-8A64-9D5D1D13910C}" presName="descendantText" presStyleLbl="alignAccFollowNode1" presStyleIdx="0" presStyleCnt="1" custLinFactNeighborY="394">
        <dgm:presLayoutVars>
          <dgm:bulletEnabled val="1"/>
        </dgm:presLayoutVars>
      </dgm:prSet>
      <dgm:spPr/>
    </dgm:pt>
  </dgm:ptLst>
  <dgm:cxnLst>
    <dgm:cxn modelId="{A70FA001-461F-4323-AC76-24976EEE8D16}" type="presOf" srcId="{F31E1721-6A9A-460A-8C04-CE86BBB3898D}" destId="{B3F05F33-13F9-4C35-BEE2-9A6A01E61771}" srcOrd="0" destOrd="0" presId="urn:microsoft.com/office/officeart/2005/8/layout/vList5"/>
    <dgm:cxn modelId="{F6B28408-5A71-4853-9AEE-37ABCC162179}" type="presOf" srcId="{3A13E8D5-8F4D-4C0D-B962-2471EE66A07F}" destId="{9C42F5BF-9EE3-4D7E-BD1E-013F33BF6A16}" srcOrd="0" destOrd="0" presId="urn:microsoft.com/office/officeart/2005/8/layout/vList5"/>
    <dgm:cxn modelId="{739E1B36-BF9B-4C81-A3F2-567E5A709945}" srcId="{475F5D5E-524A-4EFC-8A64-9D5D1D13910C}" destId="{3C42A7C0-EB25-4FFE-89D3-809EC2949926}" srcOrd="1" destOrd="0" parTransId="{388E91F4-C1AD-4E1F-9569-58B64FF26F4C}" sibTransId="{2EE626F8-BA19-4B17-A9C8-42B69862453F}"/>
    <dgm:cxn modelId="{6F5EA8AC-9557-4602-90AE-14368FC037DD}" type="presOf" srcId="{475F5D5E-524A-4EFC-8A64-9D5D1D13910C}" destId="{1747F375-300E-415B-9F5F-CA1C556551B0}" srcOrd="0" destOrd="0" presId="urn:microsoft.com/office/officeart/2005/8/layout/vList5"/>
    <dgm:cxn modelId="{FD1981C8-EDE0-4B2C-916A-5D01153D96ED}" srcId="{3A13E8D5-8F4D-4C0D-B962-2471EE66A07F}" destId="{475F5D5E-524A-4EFC-8A64-9D5D1D13910C}" srcOrd="0" destOrd="0" parTransId="{D593E385-6744-48A4-AF43-5C57213CBF57}" sibTransId="{3BA9BC49-1154-4DB6-897E-8ACD1371D6AC}"/>
    <dgm:cxn modelId="{405FF7CF-1FAB-4B6E-B0F0-924987C31546}" srcId="{475F5D5E-524A-4EFC-8A64-9D5D1D13910C}" destId="{F31E1721-6A9A-460A-8C04-CE86BBB3898D}" srcOrd="0" destOrd="0" parTransId="{CC39BB58-1B2B-4CFC-A031-E61B362EC84D}" sibTransId="{6DE6989E-D111-4E0A-A4DE-2D121ED711AF}"/>
    <dgm:cxn modelId="{B4D00FF3-2625-4D29-9C47-7FDFA0BAC7C5}" type="presOf" srcId="{3C42A7C0-EB25-4FFE-89D3-809EC2949926}" destId="{B3F05F33-13F9-4C35-BEE2-9A6A01E61771}" srcOrd="0" destOrd="1" presId="urn:microsoft.com/office/officeart/2005/8/layout/vList5"/>
    <dgm:cxn modelId="{12B5839A-E59C-4360-ADF3-BF5DB0FB970F}" type="presParOf" srcId="{9C42F5BF-9EE3-4D7E-BD1E-013F33BF6A16}" destId="{5C7AF868-6D6F-4D8E-89C7-C5D7A5AE5734}" srcOrd="0" destOrd="0" presId="urn:microsoft.com/office/officeart/2005/8/layout/vList5"/>
    <dgm:cxn modelId="{737EF645-D972-4152-89A5-B091A926EA75}" type="presParOf" srcId="{5C7AF868-6D6F-4D8E-89C7-C5D7A5AE5734}" destId="{1747F375-300E-415B-9F5F-CA1C556551B0}" srcOrd="0" destOrd="0" presId="urn:microsoft.com/office/officeart/2005/8/layout/vList5"/>
    <dgm:cxn modelId="{4C740ACB-8693-4ED5-877F-F5743E836FF3}" type="presParOf" srcId="{5C7AF868-6D6F-4D8E-89C7-C5D7A5AE5734}" destId="{B3F05F33-13F9-4C35-BEE2-9A6A01E61771}"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A13E8D5-8F4D-4C0D-B962-2471EE66A07F}" type="doc">
      <dgm:prSet loTypeId="urn:microsoft.com/office/officeart/2005/8/layout/vList5" loCatId="list" qsTypeId="urn:microsoft.com/office/officeart/2005/8/quickstyle/simple4" qsCatId="simple" csTypeId="urn:microsoft.com/office/officeart/2005/8/colors/colorful5" csCatId="colorful" phldr="1"/>
      <dgm:spPr/>
      <dgm:t>
        <a:bodyPr/>
        <a:lstStyle/>
        <a:p>
          <a:endParaRPr lang="en-GB"/>
        </a:p>
      </dgm:t>
    </dgm:pt>
    <dgm:pt modelId="{475F5D5E-524A-4EFC-8A64-9D5D1D13910C}">
      <dgm:prSet/>
      <dgm:spPr/>
      <dgm:t>
        <a:bodyPr/>
        <a:lstStyle/>
        <a:p>
          <a:r>
            <a:rPr lang="en-GB" b="1" dirty="0"/>
            <a:t>Late Week 4, Week 5 and Week 6:</a:t>
          </a:r>
          <a:endParaRPr lang="en-GB" dirty="0"/>
        </a:p>
      </dgm:t>
    </dgm:pt>
    <dgm:pt modelId="{D593E385-6744-48A4-AF43-5C57213CBF57}" type="parTrans" cxnId="{FD1981C8-EDE0-4B2C-916A-5D01153D96ED}">
      <dgm:prSet/>
      <dgm:spPr/>
      <dgm:t>
        <a:bodyPr/>
        <a:lstStyle/>
        <a:p>
          <a:endParaRPr lang="en-GB"/>
        </a:p>
      </dgm:t>
    </dgm:pt>
    <dgm:pt modelId="{3BA9BC49-1154-4DB6-897E-8ACD1371D6AC}" type="sibTrans" cxnId="{FD1981C8-EDE0-4B2C-916A-5D01153D96ED}">
      <dgm:prSet/>
      <dgm:spPr/>
      <dgm:t>
        <a:bodyPr/>
        <a:lstStyle/>
        <a:p>
          <a:endParaRPr lang="en-GB"/>
        </a:p>
      </dgm:t>
    </dgm:pt>
    <dgm:pt modelId="{F31E1721-6A9A-460A-8C04-CE86BBB3898D}">
      <dgm:prSet/>
      <dgm:spPr/>
      <dgm:t>
        <a:bodyPr/>
        <a:lstStyle/>
        <a:p>
          <a:r>
            <a:rPr lang="en-GB" b="1" u="sng" dirty="0"/>
            <a:t>MAIN TASK:</a:t>
          </a:r>
          <a:r>
            <a:rPr lang="en-GB" b="1" u="none" dirty="0"/>
            <a:t> </a:t>
          </a:r>
          <a:r>
            <a:rPr lang="en-GB" dirty="0"/>
            <a:t>Worked with the diffusion tubes data and linked them to the LCS and reference data. </a:t>
          </a:r>
        </a:p>
      </dgm:t>
    </dgm:pt>
    <dgm:pt modelId="{CC39BB58-1B2B-4CFC-A031-E61B362EC84D}" type="parTrans" cxnId="{405FF7CF-1FAB-4B6E-B0F0-924987C31546}">
      <dgm:prSet/>
      <dgm:spPr/>
      <dgm:t>
        <a:bodyPr/>
        <a:lstStyle/>
        <a:p>
          <a:endParaRPr lang="en-GB"/>
        </a:p>
      </dgm:t>
    </dgm:pt>
    <dgm:pt modelId="{6DE6989E-D111-4E0A-A4DE-2D121ED711AF}" type="sibTrans" cxnId="{405FF7CF-1FAB-4B6E-B0F0-924987C31546}">
      <dgm:prSet/>
      <dgm:spPr/>
      <dgm:t>
        <a:bodyPr/>
        <a:lstStyle/>
        <a:p>
          <a:endParaRPr lang="en-GB"/>
        </a:p>
      </dgm:t>
    </dgm:pt>
    <dgm:pt modelId="{D6F3A48F-B7C3-47BD-9973-5C4C8EA1A598}">
      <dgm:prSet/>
      <dgm:spPr/>
      <dgm:t>
        <a:bodyPr/>
        <a:lstStyle/>
        <a:p>
          <a:r>
            <a:rPr lang="en-GB" b="1" u="sng" dirty="0"/>
            <a:t>OBTAINED SKILLS:</a:t>
          </a:r>
          <a:r>
            <a:rPr lang="en-GB" b="1" u="none" dirty="0"/>
            <a:t> </a:t>
          </a:r>
          <a:r>
            <a:rPr lang="en-GB" dirty="0"/>
            <a:t>Got confronted to coding problems linked to dealing with real world data and learned to write more efficient code</a:t>
          </a:r>
        </a:p>
      </dgm:t>
    </dgm:pt>
    <dgm:pt modelId="{EC4AD901-26A1-45EE-AC40-14822D926982}" type="parTrans" cxnId="{A929E5EF-EB45-491D-B7F2-068CA215DBCF}">
      <dgm:prSet/>
      <dgm:spPr/>
      <dgm:t>
        <a:bodyPr/>
        <a:lstStyle/>
        <a:p>
          <a:endParaRPr lang="en-GB"/>
        </a:p>
      </dgm:t>
    </dgm:pt>
    <dgm:pt modelId="{47FD9F66-C4CF-440E-B503-9C1CB390908B}" type="sibTrans" cxnId="{A929E5EF-EB45-491D-B7F2-068CA215DBCF}">
      <dgm:prSet/>
      <dgm:spPr/>
      <dgm:t>
        <a:bodyPr/>
        <a:lstStyle/>
        <a:p>
          <a:endParaRPr lang="en-GB"/>
        </a:p>
      </dgm:t>
    </dgm:pt>
    <dgm:pt modelId="{9C42F5BF-9EE3-4D7E-BD1E-013F33BF6A16}" type="pres">
      <dgm:prSet presAssocID="{3A13E8D5-8F4D-4C0D-B962-2471EE66A07F}" presName="Name0" presStyleCnt="0">
        <dgm:presLayoutVars>
          <dgm:dir/>
          <dgm:animLvl val="lvl"/>
          <dgm:resizeHandles val="exact"/>
        </dgm:presLayoutVars>
      </dgm:prSet>
      <dgm:spPr/>
    </dgm:pt>
    <dgm:pt modelId="{5C7AF868-6D6F-4D8E-89C7-C5D7A5AE5734}" type="pres">
      <dgm:prSet presAssocID="{475F5D5E-524A-4EFC-8A64-9D5D1D13910C}" presName="linNode" presStyleCnt="0"/>
      <dgm:spPr/>
    </dgm:pt>
    <dgm:pt modelId="{1747F375-300E-415B-9F5F-CA1C556551B0}" type="pres">
      <dgm:prSet presAssocID="{475F5D5E-524A-4EFC-8A64-9D5D1D13910C}" presName="parentText" presStyleLbl="node1" presStyleIdx="0" presStyleCnt="1" custLinFactNeighborX="-20735" custLinFactNeighborY="8813">
        <dgm:presLayoutVars>
          <dgm:chMax val="1"/>
          <dgm:bulletEnabled val="1"/>
        </dgm:presLayoutVars>
      </dgm:prSet>
      <dgm:spPr/>
    </dgm:pt>
    <dgm:pt modelId="{B3F05F33-13F9-4C35-BEE2-9A6A01E61771}" type="pres">
      <dgm:prSet presAssocID="{475F5D5E-524A-4EFC-8A64-9D5D1D13910C}" presName="descendantText" presStyleLbl="alignAccFollowNode1" presStyleIdx="0" presStyleCnt="1">
        <dgm:presLayoutVars>
          <dgm:bulletEnabled val="1"/>
        </dgm:presLayoutVars>
      </dgm:prSet>
      <dgm:spPr/>
    </dgm:pt>
  </dgm:ptLst>
  <dgm:cxnLst>
    <dgm:cxn modelId="{A70FA001-461F-4323-AC76-24976EEE8D16}" type="presOf" srcId="{F31E1721-6A9A-460A-8C04-CE86BBB3898D}" destId="{B3F05F33-13F9-4C35-BEE2-9A6A01E61771}" srcOrd="0" destOrd="0" presId="urn:microsoft.com/office/officeart/2005/8/layout/vList5"/>
    <dgm:cxn modelId="{F6B28408-5A71-4853-9AEE-37ABCC162179}" type="presOf" srcId="{3A13E8D5-8F4D-4C0D-B962-2471EE66A07F}" destId="{9C42F5BF-9EE3-4D7E-BD1E-013F33BF6A16}" srcOrd="0" destOrd="0" presId="urn:microsoft.com/office/officeart/2005/8/layout/vList5"/>
    <dgm:cxn modelId="{6F5EA8AC-9557-4602-90AE-14368FC037DD}" type="presOf" srcId="{475F5D5E-524A-4EFC-8A64-9D5D1D13910C}" destId="{1747F375-300E-415B-9F5F-CA1C556551B0}" srcOrd="0" destOrd="0" presId="urn:microsoft.com/office/officeart/2005/8/layout/vList5"/>
    <dgm:cxn modelId="{FD1981C8-EDE0-4B2C-916A-5D01153D96ED}" srcId="{3A13E8D5-8F4D-4C0D-B962-2471EE66A07F}" destId="{475F5D5E-524A-4EFC-8A64-9D5D1D13910C}" srcOrd="0" destOrd="0" parTransId="{D593E385-6744-48A4-AF43-5C57213CBF57}" sibTransId="{3BA9BC49-1154-4DB6-897E-8ACD1371D6AC}"/>
    <dgm:cxn modelId="{405FF7CF-1FAB-4B6E-B0F0-924987C31546}" srcId="{475F5D5E-524A-4EFC-8A64-9D5D1D13910C}" destId="{F31E1721-6A9A-460A-8C04-CE86BBB3898D}" srcOrd="0" destOrd="0" parTransId="{CC39BB58-1B2B-4CFC-A031-E61B362EC84D}" sibTransId="{6DE6989E-D111-4E0A-A4DE-2D121ED711AF}"/>
    <dgm:cxn modelId="{A929E5EF-EB45-491D-B7F2-068CA215DBCF}" srcId="{475F5D5E-524A-4EFC-8A64-9D5D1D13910C}" destId="{D6F3A48F-B7C3-47BD-9973-5C4C8EA1A598}" srcOrd="1" destOrd="0" parTransId="{EC4AD901-26A1-45EE-AC40-14822D926982}" sibTransId="{47FD9F66-C4CF-440E-B503-9C1CB390908B}"/>
    <dgm:cxn modelId="{0FC381F3-F24A-4257-B470-1D3B8690C2F1}" type="presOf" srcId="{D6F3A48F-B7C3-47BD-9973-5C4C8EA1A598}" destId="{B3F05F33-13F9-4C35-BEE2-9A6A01E61771}" srcOrd="0" destOrd="1" presId="urn:microsoft.com/office/officeart/2005/8/layout/vList5"/>
    <dgm:cxn modelId="{12B5839A-E59C-4360-ADF3-BF5DB0FB970F}" type="presParOf" srcId="{9C42F5BF-9EE3-4D7E-BD1E-013F33BF6A16}" destId="{5C7AF868-6D6F-4D8E-89C7-C5D7A5AE5734}" srcOrd="0" destOrd="0" presId="urn:microsoft.com/office/officeart/2005/8/layout/vList5"/>
    <dgm:cxn modelId="{737EF645-D972-4152-89A5-B091A926EA75}" type="presParOf" srcId="{5C7AF868-6D6F-4D8E-89C7-C5D7A5AE5734}" destId="{1747F375-300E-415B-9F5F-CA1C556551B0}" srcOrd="0" destOrd="0" presId="urn:microsoft.com/office/officeart/2005/8/layout/vList5"/>
    <dgm:cxn modelId="{4C740ACB-8693-4ED5-877F-F5743E836FF3}" type="presParOf" srcId="{5C7AF868-6D6F-4D8E-89C7-C5D7A5AE5734}" destId="{B3F05F33-13F9-4C35-BEE2-9A6A01E61771}"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A13E8D5-8F4D-4C0D-B962-2471EE66A07F}" type="doc">
      <dgm:prSet loTypeId="urn:microsoft.com/office/officeart/2005/8/layout/vList5" loCatId="list" qsTypeId="urn:microsoft.com/office/officeart/2005/8/quickstyle/simple4" qsCatId="simple" csTypeId="urn:microsoft.com/office/officeart/2005/8/colors/colorful5" csCatId="colorful" phldr="1"/>
      <dgm:spPr/>
      <dgm:t>
        <a:bodyPr/>
        <a:lstStyle/>
        <a:p>
          <a:endParaRPr lang="en-GB"/>
        </a:p>
      </dgm:t>
    </dgm:pt>
    <dgm:pt modelId="{F31E1721-6A9A-460A-8C04-CE86BBB3898D}">
      <dgm:prSet custT="1"/>
      <dgm:spPr/>
      <dgm:t>
        <a:bodyPr/>
        <a:lstStyle/>
        <a:p>
          <a:r>
            <a:rPr lang="en-GB" sz="4200" dirty="0">
              <a:latin typeface="+mn-lt"/>
            </a:rPr>
            <a:t>The Covid season revealed that the Zephyr instruments calibration considerably diminished their dependency to the actual NO2 present in the atmosphere in which they are. </a:t>
          </a:r>
        </a:p>
      </dgm:t>
    </dgm:pt>
    <dgm:pt modelId="{CC39BB58-1B2B-4CFC-A031-E61B362EC84D}" type="parTrans" cxnId="{405FF7CF-1FAB-4B6E-B0F0-924987C31546}">
      <dgm:prSet/>
      <dgm:spPr/>
      <dgm:t>
        <a:bodyPr/>
        <a:lstStyle/>
        <a:p>
          <a:endParaRPr lang="en-GB"/>
        </a:p>
      </dgm:t>
    </dgm:pt>
    <dgm:pt modelId="{6DE6989E-D111-4E0A-A4DE-2D121ED711AF}" type="sibTrans" cxnId="{405FF7CF-1FAB-4B6E-B0F0-924987C31546}">
      <dgm:prSet/>
      <dgm:spPr/>
      <dgm:t>
        <a:bodyPr/>
        <a:lstStyle/>
        <a:p>
          <a:endParaRPr lang="en-GB"/>
        </a:p>
      </dgm:t>
    </dgm:pt>
    <dgm:pt modelId="{475F5D5E-524A-4EFC-8A64-9D5D1D13910C}">
      <dgm:prSet/>
      <dgm:spPr/>
      <dgm:t>
        <a:bodyPr/>
        <a:lstStyle/>
        <a:p>
          <a:r>
            <a:rPr lang="en-GB" b="1" dirty="0">
              <a:latin typeface="The Hand Black" panose="03070902030502020204" pitchFamily="66" charset="0"/>
            </a:rPr>
            <a:t>MID-WAY </a:t>
          </a:r>
        </a:p>
        <a:p>
          <a:r>
            <a:rPr lang="en-GB" b="1" dirty="0">
              <a:latin typeface="The Hand Black" panose="03070902030502020204" pitchFamily="66" charset="0"/>
            </a:rPr>
            <a:t>CONCLUSIONS</a:t>
          </a:r>
          <a:endParaRPr lang="en-GB" dirty="0">
            <a:latin typeface="The Hand Black" panose="03070902030502020204" pitchFamily="66" charset="0"/>
          </a:endParaRPr>
        </a:p>
      </dgm:t>
    </dgm:pt>
    <dgm:pt modelId="{3BA9BC49-1154-4DB6-897E-8ACD1371D6AC}" type="sibTrans" cxnId="{FD1981C8-EDE0-4B2C-916A-5D01153D96ED}">
      <dgm:prSet/>
      <dgm:spPr/>
      <dgm:t>
        <a:bodyPr/>
        <a:lstStyle/>
        <a:p>
          <a:endParaRPr lang="en-GB"/>
        </a:p>
      </dgm:t>
    </dgm:pt>
    <dgm:pt modelId="{D593E385-6744-48A4-AF43-5C57213CBF57}" type="parTrans" cxnId="{FD1981C8-EDE0-4B2C-916A-5D01153D96ED}">
      <dgm:prSet/>
      <dgm:spPr/>
      <dgm:t>
        <a:bodyPr/>
        <a:lstStyle/>
        <a:p>
          <a:endParaRPr lang="en-GB"/>
        </a:p>
      </dgm:t>
    </dgm:pt>
    <dgm:pt modelId="{54F2EF25-0AEF-449A-B9B1-2E670DECA180}">
      <dgm:prSet custT="1"/>
      <dgm:spPr/>
      <dgm:t>
        <a:bodyPr/>
        <a:lstStyle/>
        <a:p>
          <a:r>
            <a:rPr lang="en-GB" sz="4200" dirty="0">
              <a:latin typeface="+mn-lt"/>
            </a:rPr>
            <a:t>This deduction is supported by the fact that the Zephyr data, despite having the best RMSEs, have worse R2s than the AQMesh data. </a:t>
          </a:r>
        </a:p>
      </dgm:t>
    </dgm:pt>
    <dgm:pt modelId="{40F56F7E-B24E-4243-BC5F-2BC545E849D3}" type="sibTrans" cxnId="{FC288EE5-31FA-4D51-9C1D-1C1F3B37A2E1}">
      <dgm:prSet/>
      <dgm:spPr/>
      <dgm:t>
        <a:bodyPr/>
        <a:lstStyle/>
        <a:p>
          <a:endParaRPr lang="en-GB"/>
        </a:p>
      </dgm:t>
    </dgm:pt>
    <dgm:pt modelId="{8C61EF1E-804F-4CAA-A164-83BDD708754F}" type="parTrans" cxnId="{FC288EE5-31FA-4D51-9C1D-1C1F3B37A2E1}">
      <dgm:prSet/>
      <dgm:spPr/>
      <dgm:t>
        <a:bodyPr/>
        <a:lstStyle/>
        <a:p>
          <a:endParaRPr lang="en-GB"/>
        </a:p>
      </dgm:t>
    </dgm:pt>
    <dgm:pt modelId="{9C42F5BF-9EE3-4D7E-BD1E-013F33BF6A16}" type="pres">
      <dgm:prSet presAssocID="{3A13E8D5-8F4D-4C0D-B962-2471EE66A07F}" presName="Name0" presStyleCnt="0">
        <dgm:presLayoutVars>
          <dgm:dir/>
          <dgm:animLvl val="lvl"/>
          <dgm:resizeHandles val="exact"/>
        </dgm:presLayoutVars>
      </dgm:prSet>
      <dgm:spPr/>
    </dgm:pt>
    <dgm:pt modelId="{5C7AF868-6D6F-4D8E-89C7-C5D7A5AE5734}" type="pres">
      <dgm:prSet presAssocID="{475F5D5E-524A-4EFC-8A64-9D5D1D13910C}" presName="linNode" presStyleCnt="0"/>
      <dgm:spPr/>
    </dgm:pt>
    <dgm:pt modelId="{1747F375-300E-415B-9F5F-CA1C556551B0}" type="pres">
      <dgm:prSet presAssocID="{475F5D5E-524A-4EFC-8A64-9D5D1D13910C}" presName="parentText" presStyleLbl="node1" presStyleIdx="0" presStyleCnt="1" custScaleX="79265" custLinFactNeighborX="747">
        <dgm:presLayoutVars>
          <dgm:chMax val="1"/>
          <dgm:bulletEnabled val="1"/>
        </dgm:presLayoutVars>
      </dgm:prSet>
      <dgm:spPr/>
    </dgm:pt>
    <dgm:pt modelId="{B3F05F33-13F9-4C35-BEE2-9A6A01E61771}" type="pres">
      <dgm:prSet presAssocID="{475F5D5E-524A-4EFC-8A64-9D5D1D13910C}" presName="descendantText" presStyleLbl="alignAccFollowNode1" presStyleIdx="0" presStyleCnt="1" custScaleX="122698" custScaleY="102648" custLinFactNeighborX="-281" custLinFactNeighborY="803">
        <dgm:presLayoutVars>
          <dgm:bulletEnabled val="1"/>
        </dgm:presLayoutVars>
      </dgm:prSet>
      <dgm:spPr/>
    </dgm:pt>
  </dgm:ptLst>
  <dgm:cxnLst>
    <dgm:cxn modelId="{A70FA001-461F-4323-AC76-24976EEE8D16}" type="presOf" srcId="{F31E1721-6A9A-460A-8C04-CE86BBB3898D}" destId="{B3F05F33-13F9-4C35-BEE2-9A6A01E61771}" srcOrd="0" destOrd="0" presId="urn:microsoft.com/office/officeart/2005/8/layout/vList5"/>
    <dgm:cxn modelId="{F6B28408-5A71-4853-9AEE-37ABCC162179}" type="presOf" srcId="{3A13E8D5-8F4D-4C0D-B962-2471EE66A07F}" destId="{9C42F5BF-9EE3-4D7E-BD1E-013F33BF6A16}" srcOrd="0" destOrd="0" presId="urn:microsoft.com/office/officeart/2005/8/layout/vList5"/>
    <dgm:cxn modelId="{6F5EA8AC-9557-4602-90AE-14368FC037DD}" type="presOf" srcId="{475F5D5E-524A-4EFC-8A64-9D5D1D13910C}" destId="{1747F375-300E-415B-9F5F-CA1C556551B0}" srcOrd="0" destOrd="0" presId="urn:microsoft.com/office/officeart/2005/8/layout/vList5"/>
    <dgm:cxn modelId="{FD1981C8-EDE0-4B2C-916A-5D01153D96ED}" srcId="{3A13E8D5-8F4D-4C0D-B962-2471EE66A07F}" destId="{475F5D5E-524A-4EFC-8A64-9D5D1D13910C}" srcOrd="0" destOrd="0" parTransId="{D593E385-6744-48A4-AF43-5C57213CBF57}" sibTransId="{3BA9BC49-1154-4DB6-897E-8ACD1371D6AC}"/>
    <dgm:cxn modelId="{405FF7CF-1FAB-4B6E-B0F0-924987C31546}" srcId="{475F5D5E-524A-4EFC-8A64-9D5D1D13910C}" destId="{F31E1721-6A9A-460A-8C04-CE86BBB3898D}" srcOrd="0" destOrd="0" parTransId="{CC39BB58-1B2B-4CFC-A031-E61B362EC84D}" sibTransId="{6DE6989E-D111-4E0A-A4DE-2D121ED711AF}"/>
    <dgm:cxn modelId="{FC288EE5-31FA-4D51-9C1D-1C1F3B37A2E1}" srcId="{475F5D5E-524A-4EFC-8A64-9D5D1D13910C}" destId="{54F2EF25-0AEF-449A-B9B1-2E670DECA180}" srcOrd="1" destOrd="0" parTransId="{8C61EF1E-804F-4CAA-A164-83BDD708754F}" sibTransId="{40F56F7E-B24E-4243-BC5F-2BC545E849D3}"/>
    <dgm:cxn modelId="{C6905BF0-C992-4293-A25D-347B2FE0DE64}" type="presOf" srcId="{54F2EF25-0AEF-449A-B9B1-2E670DECA180}" destId="{B3F05F33-13F9-4C35-BEE2-9A6A01E61771}" srcOrd="0" destOrd="1" presId="urn:microsoft.com/office/officeart/2005/8/layout/vList5"/>
    <dgm:cxn modelId="{12B5839A-E59C-4360-ADF3-BF5DB0FB970F}" type="presParOf" srcId="{9C42F5BF-9EE3-4D7E-BD1E-013F33BF6A16}" destId="{5C7AF868-6D6F-4D8E-89C7-C5D7A5AE5734}" srcOrd="0" destOrd="0" presId="urn:microsoft.com/office/officeart/2005/8/layout/vList5"/>
    <dgm:cxn modelId="{737EF645-D972-4152-89A5-B091A926EA75}" type="presParOf" srcId="{5C7AF868-6D6F-4D8E-89C7-C5D7A5AE5734}" destId="{1747F375-300E-415B-9F5F-CA1C556551B0}" srcOrd="0" destOrd="0" presId="urn:microsoft.com/office/officeart/2005/8/layout/vList5"/>
    <dgm:cxn modelId="{4C740ACB-8693-4ED5-877F-F5743E836FF3}" type="presParOf" srcId="{5C7AF868-6D6F-4D8E-89C7-C5D7A5AE5734}" destId="{B3F05F33-13F9-4C35-BEE2-9A6A01E61771}"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A13E8D5-8F4D-4C0D-B962-2471EE66A07F}" type="doc">
      <dgm:prSet loTypeId="urn:microsoft.com/office/officeart/2005/8/layout/vList5" loCatId="list" qsTypeId="urn:microsoft.com/office/officeart/2005/8/quickstyle/simple4" qsCatId="simple" csTypeId="urn:microsoft.com/office/officeart/2005/8/colors/colorful5" csCatId="colorful" phldr="1"/>
      <dgm:spPr/>
      <dgm:t>
        <a:bodyPr/>
        <a:lstStyle/>
        <a:p>
          <a:endParaRPr lang="en-GB"/>
        </a:p>
      </dgm:t>
    </dgm:pt>
    <dgm:pt modelId="{F31E1721-6A9A-460A-8C04-CE86BBB3898D}">
      <dgm:prSet custT="1"/>
      <dgm:spPr/>
      <dgm:t>
        <a:bodyPr/>
        <a:lstStyle/>
        <a:p>
          <a:r>
            <a:rPr lang="en-GB" sz="3900" dirty="0">
              <a:latin typeface="+mn-lt"/>
            </a:rPr>
            <a:t>AQMesh and Zephyr sensors also have two different failure modes. </a:t>
          </a:r>
        </a:p>
      </dgm:t>
    </dgm:pt>
    <dgm:pt modelId="{CC39BB58-1B2B-4CFC-A031-E61B362EC84D}" type="parTrans" cxnId="{405FF7CF-1FAB-4B6E-B0F0-924987C31546}">
      <dgm:prSet/>
      <dgm:spPr/>
      <dgm:t>
        <a:bodyPr/>
        <a:lstStyle/>
        <a:p>
          <a:endParaRPr lang="en-GB"/>
        </a:p>
      </dgm:t>
    </dgm:pt>
    <dgm:pt modelId="{6DE6989E-D111-4E0A-A4DE-2D121ED711AF}" type="sibTrans" cxnId="{405FF7CF-1FAB-4B6E-B0F0-924987C31546}">
      <dgm:prSet/>
      <dgm:spPr/>
      <dgm:t>
        <a:bodyPr/>
        <a:lstStyle/>
        <a:p>
          <a:endParaRPr lang="en-GB"/>
        </a:p>
      </dgm:t>
    </dgm:pt>
    <dgm:pt modelId="{D46071FC-C0CF-428B-80AF-BC2DF6DCCE84}">
      <dgm:prSet custT="1"/>
      <dgm:spPr/>
      <dgm:t>
        <a:bodyPr/>
        <a:lstStyle/>
        <a:p>
          <a:r>
            <a:rPr lang="en-GB" sz="3900" dirty="0">
              <a:latin typeface="+mn-lt"/>
            </a:rPr>
            <a:t>While AQMesh has a relatively steady decrease of its accuracy with time, Zephyr has a more seasonal one (considerable decrease in winter)  </a:t>
          </a:r>
        </a:p>
      </dgm:t>
    </dgm:pt>
    <dgm:pt modelId="{043926A6-78BD-4ADC-90C1-FD25306641E8}" type="parTrans" cxnId="{8AD9B69E-9E6F-424C-81C9-4181D3BFF145}">
      <dgm:prSet/>
      <dgm:spPr/>
      <dgm:t>
        <a:bodyPr/>
        <a:lstStyle/>
        <a:p>
          <a:endParaRPr lang="en-GB"/>
        </a:p>
      </dgm:t>
    </dgm:pt>
    <dgm:pt modelId="{A3C27C95-6939-4161-82DA-28549658DE4C}" type="sibTrans" cxnId="{8AD9B69E-9E6F-424C-81C9-4181D3BFF145}">
      <dgm:prSet/>
      <dgm:spPr/>
      <dgm:t>
        <a:bodyPr/>
        <a:lstStyle/>
        <a:p>
          <a:endParaRPr lang="en-GB"/>
        </a:p>
      </dgm:t>
    </dgm:pt>
    <dgm:pt modelId="{FE53E7D7-737A-4696-943F-5B5614CE363F}">
      <dgm:prSet custT="1"/>
      <dgm:spPr/>
      <dgm:t>
        <a:bodyPr/>
        <a:lstStyle/>
        <a:p>
          <a:r>
            <a:rPr lang="en-GB" sz="3900" dirty="0">
              <a:latin typeface="+mn-lt"/>
            </a:rPr>
            <a:t>This decrease might be because of the higher atmospheric concentration of NO2 during winter, making the sensors more prone to errors. </a:t>
          </a:r>
        </a:p>
      </dgm:t>
    </dgm:pt>
    <dgm:pt modelId="{7C760DEF-7188-4813-9D9B-F787E23C3B9F}" type="parTrans" cxnId="{357F126B-890B-4901-9C63-F74438C1AB82}">
      <dgm:prSet/>
      <dgm:spPr/>
      <dgm:t>
        <a:bodyPr/>
        <a:lstStyle/>
        <a:p>
          <a:endParaRPr lang="en-GB"/>
        </a:p>
      </dgm:t>
    </dgm:pt>
    <dgm:pt modelId="{ACCBE5C8-A5C5-4369-B812-F2A4D16564FC}" type="sibTrans" cxnId="{357F126B-890B-4901-9C63-F74438C1AB82}">
      <dgm:prSet/>
      <dgm:spPr/>
      <dgm:t>
        <a:bodyPr/>
        <a:lstStyle/>
        <a:p>
          <a:endParaRPr lang="en-GB"/>
        </a:p>
      </dgm:t>
    </dgm:pt>
    <dgm:pt modelId="{475F5D5E-524A-4EFC-8A64-9D5D1D13910C}">
      <dgm:prSet/>
      <dgm:spPr/>
      <dgm:t>
        <a:bodyPr/>
        <a:lstStyle/>
        <a:p>
          <a:r>
            <a:rPr lang="en-GB" b="1" dirty="0">
              <a:latin typeface="The Hand Black" panose="03070902030502020204" pitchFamily="66" charset="0"/>
            </a:rPr>
            <a:t>MID-WAY </a:t>
          </a:r>
        </a:p>
        <a:p>
          <a:r>
            <a:rPr lang="en-GB" b="1" dirty="0">
              <a:latin typeface="The Hand Black" panose="03070902030502020204" pitchFamily="66" charset="0"/>
            </a:rPr>
            <a:t>CONCLUSIONS</a:t>
          </a:r>
          <a:endParaRPr lang="en-GB" dirty="0">
            <a:latin typeface="The Hand Black" panose="03070902030502020204" pitchFamily="66" charset="0"/>
          </a:endParaRPr>
        </a:p>
      </dgm:t>
    </dgm:pt>
    <dgm:pt modelId="{3BA9BC49-1154-4DB6-897E-8ACD1371D6AC}" type="sibTrans" cxnId="{FD1981C8-EDE0-4B2C-916A-5D01153D96ED}">
      <dgm:prSet/>
      <dgm:spPr/>
      <dgm:t>
        <a:bodyPr/>
        <a:lstStyle/>
        <a:p>
          <a:endParaRPr lang="en-GB"/>
        </a:p>
      </dgm:t>
    </dgm:pt>
    <dgm:pt modelId="{D593E385-6744-48A4-AF43-5C57213CBF57}" type="parTrans" cxnId="{FD1981C8-EDE0-4B2C-916A-5D01153D96ED}">
      <dgm:prSet/>
      <dgm:spPr/>
      <dgm:t>
        <a:bodyPr/>
        <a:lstStyle/>
        <a:p>
          <a:endParaRPr lang="en-GB"/>
        </a:p>
      </dgm:t>
    </dgm:pt>
    <dgm:pt modelId="{9C42F5BF-9EE3-4D7E-BD1E-013F33BF6A16}" type="pres">
      <dgm:prSet presAssocID="{3A13E8D5-8F4D-4C0D-B962-2471EE66A07F}" presName="Name0" presStyleCnt="0">
        <dgm:presLayoutVars>
          <dgm:dir/>
          <dgm:animLvl val="lvl"/>
          <dgm:resizeHandles val="exact"/>
        </dgm:presLayoutVars>
      </dgm:prSet>
      <dgm:spPr/>
    </dgm:pt>
    <dgm:pt modelId="{5C7AF868-6D6F-4D8E-89C7-C5D7A5AE5734}" type="pres">
      <dgm:prSet presAssocID="{475F5D5E-524A-4EFC-8A64-9D5D1D13910C}" presName="linNode" presStyleCnt="0"/>
      <dgm:spPr/>
    </dgm:pt>
    <dgm:pt modelId="{1747F375-300E-415B-9F5F-CA1C556551B0}" type="pres">
      <dgm:prSet presAssocID="{475F5D5E-524A-4EFC-8A64-9D5D1D13910C}" presName="parentText" presStyleLbl="node1" presStyleIdx="0" presStyleCnt="1" custScaleX="80857" custLinFactNeighborX="747">
        <dgm:presLayoutVars>
          <dgm:chMax val="1"/>
          <dgm:bulletEnabled val="1"/>
        </dgm:presLayoutVars>
      </dgm:prSet>
      <dgm:spPr/>
    </dgm:pt>
    <dgm:pt modelId="{B3F05F33-13F9-4C35-BEE2-9A6A01E61771}" type="pres">
      <dgm:prSet presAssocID="{475F5D5E-524A-4EFC-8A64-9D5D1D13910C}" presName="descendantText" presStyleLbl="alignAccFollowNode1" presStyleIdx="0" presStyleCnt="1" custScaleX="122698" custScaleY="105884" custLinFactNeighborX="-281" custLinFactNeighborY="803">
        <dgm:presLayoutVars>
          <dgm:bulletEnabled val="1"/>
        </dgm:presLayoutVars>
      </dgm:prSet>
      <dgm:spPr/>
    </dgm:pt>
  </dgm:ptLst>
  <dgm:cxnLst>
    <dgm:cxn modelId="{A70FA001-461F-4323-AC76-24976EEE8D16}" type="presOf" srcId="{F31E1721-6A9A-460A-8C04-CE86BBB3898D}" destId="{B3F05F33-13F9-4C35-BEE2-9A6A01E61771}" srcOrd="0" destOrd="0" presId="urn:microsoft.com/office/officeart/2005/8/layout/vList5"/>
    <dgm:cxn modelId="{F6B28408-5A71-4853-9AEE-37ABCC162179}" type="presOf" srcId="{3A13E8D5-8F4D-4C0D-B962-2471EE66A07F}" destId="{9C42F5BF-9EE3-4D7E-BD1E-013F33BF6A16}" srcOrd="0" destOrd="0" presId="urn:microsoft.com/office/officeart/2005/8/layout/vList5"/>
    <dgm:cxn modelId="{357F126B-890B-4901-9C63-F74438C1AB82}" srcId="{475F5D5E-524A-4EFC-8A64-9D5D1D13910C}" destId="{FE53E7D7-737A-4696-943F-5B5614CE363F}" srcOrd="2" destOrd="0" parTransId="{7C760DEF-7188-4813-9D9B-F787E23C3B9F}" sibTransId="{ACCBE5C8-A5C5-4369-B812-F2A4D16564FC}"/>
    <dgm:cxn modelId="{8AD9B69E-9E6F-424C-81C9-4181D3BFF145}" srcId="{475F5D5E-524A-4EFC-8A64-9D5D1D13910C}" destId="{D46071FC-C0CF-428B-80AF-BC2DF6DCCE84}" srcOrd="1" destOrd="0" parTransId="{043926A6-78BD-4ADC-90C1-FD25306641E8}" sibTransId="{A3C27C95-6939-4161-82DA-28549658DE4C}"/>
    <dgm:cxn modelId="{6F5EA8AC-9557-4602-90AE-14368FC037DD}" type="presOf" srcId="{475F5D5E-524A-4EFC-8A64-9D5D1D13910C}" destId="{1747F375-300E-415B-9F5F-CA1C556551B0}" srcOrd="0" destOrd="0" presId="urn:microsoft.com/office/officeart/2005/8/layout/vList5"/>
    <dgm:cxn modelId="{246E84B5-69DE-40E9-81D0-798E3FE21FA5}" type="presOf" srcId="{FE53E7D7-737A-4696-943F-5B5614CE363F}" destId="{B3F05F33-13F9-4C35-BEE2-9A6A01E61771}" srcOrd="0" destOrd="2" presId="urn:microsoft.com/office/officeart/2005/8/layout/vList5"/>
    <dgm:cxn modelId="{FD1981C8-EDE0-4B2C-916A-5D01153D96ED}" srcId="{3A13E8D5-8F4D-4C0D-B962-2471EE66A07F}" destId="{475F5D5E-524A-4EFC-8A64-9D5D1D13910C}" srcOrd="0" destOrd="0" parTransId="{D593E385-6744-48A4-AF43-5C57213CBF57}" sibTransId="{3BA9BC49-1154-4DB6-897E-8ACD1371D6AC}"/>
    <dgm:cxn modelId="{4FB7E9CA-A8DB-4288-8905-7B190112F3BD}" type="presOf" srcId="{D46071FC-C0CF-428B-80AF-BC2DF6DCCE84}" destId="{B3F05F33-13F9-4C35-BEE2-9A6A01E61771}" srcOrd="0" destOrd="1" presId="urn:microsoft.com/office/officeart/2005/8/layout/vList5"/>
    <dgm:cxn modelId="{405FF7CF-1FAB-4B6E-B0F0-924987C31546}" srcId="{475F5D5E-524A-4EFC-8A64-9D5D1D13910C}" destId="{F31E1721-6A9A-460A-8C04-CE86BBB3898D}" srcOrd="0" destOrd="0" parTransId="{CC39BB58-1B2B-4CFC-A031-E61B362EC84D}" sibTransId="{6DE6989E-D111-4E0A-A4DE-2D121ED711AF}"/>
    <dgm:cxn modelId="{12B5839A-E59C-4360-ADF3-BF5DB0FB970F}" type="presParOf" srcId="{9C42F5BF-9EE3-4D7E-BD1E-013F33BF6A16}" destId="{5C7AF868-6D6F-4D8E-89C7-C5D7A5AE5734}" srcOrd="0" destOrd="0" presId="urn:microsoft.com/office/officeart/2005/8/layout/vList5"/>
    <dgm:cxn modelId="{737EF645-D972-4152-89A5-B091A926EA75}" type="presParOf" srcId="{5C7AF868-6D6F-4D8E-89C7-C5D7A5AE5734}" destId="{1747F375-300E-415B-9F5F-CA1C556551B0}" srcOrd="0" destOrd="0" presId="urn:microsoft.com/office/officeart/2005/8/layout/vList5"/>
    <dgm:cxn modelId="{4C740ACB-8693-4ED5-877F-F5743E836FF3}" type="presParOf" srcId="{5C7AF868-6D6F-4D8E-89C7-C5D7A5AE5734}" destId="{B3F05F33-13F9-4C35-BEE2-9A6A01E61771}"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A13E8D5-8F4D-4C0D-B962-2471EE66A07F}" type="doc">
      <dgm:prSet loTypeId="urn:microsoft.com/office/officeart/2005/8/layout/vList5" loCatId="list" qsTypeId="urn:microsoft.com/office/officeart/2005/8/quickstyle/simple4" qsCatId="simple" csTypeId="urn:microsoft.com/office/officeart/2005/8/colors/colorful5" csCatId="colorful" phldr="1"/>
      <dgm:spPr/>
      <dgm:t>
        <a:bodyPr/>
        <a:lstStyle/>
        <a:p>
          <a:endParaRPr lang="en-GB"/>
        </a:p>
      </dgm:t>
    </dgm:pt>
    <dgm:pt modelId="{475F5D5E-524A-4EFC-8A64-9D5D1D13910C}">
      <dgm:prSet/>
      <dgm:spPr/>
      <dgm:t>
        <a:bodyPr/>
        <a:lstStyle/>
        <a:p>
          <a:r>
            <a:rPr lang="en-US" noProof="0" dirty="0">
              <a:latin typeface="The Hand Black" panose="03070902030502020204" pitchFamily="66" charset="0"/>
            </a:rPr>
            <a:t>IMPORTANT</a:t>
          </a:r>
        </a:p>
        <a:p>
          <a:r>
            <a:rPr lang="en-US" noProof="0" dirty="0">
              <a:latin typeface="The Hand Black" panose="03070902030502020204" pitchFamily="66" charset="0"/>
            </a:rPr>
            <a:t>NOTES</a:t>
          </a:r>
          <a:endParaRPr lang="en-GB" dirty="0">
            <a:latin typeface="The Hand Black" panose="03070902030502020204" pitchFamily="66" charset="0"/>
          </a:endParaRPr>
        </a:p>
      </dgm:t>
    </dgm:pt>
    <dgm:pt modelId="{D593E385-6744-48A4-AF43-5C57213CBF57}" type="parTrans" cxnId="{FD1981C8-EDE0-4B2C-916A-5D01153D96ED}">
      <dgm:prSet/>
      <dgm:spPr/>
      <dgm:t>
        <a:bodyPr/>
        <a:lstStyle/>
        <a:p>
          <a:endParaRPr lang="en-GB"/>
        </a:p>
      </dgm:t>
    </dgm:pt>
    <dgm:pt modelId="{3BA9BC49-1154-4DB6-897E-8ACD1371D6AC}" type="sibTrans" cxnId="{FD1981C8-EDE0-4B2C-916A-5D01153D96ED}">
      <dgm:prSet/>
      <dgm:spPr/>
      <dgm:t>
        <a:bodyPr/>
        <a:lstStyle/>
        <a:p>
          <a:endParaRPr lang="en-GB"/>
        </a:p>
      </dgm:t>
    </dgm:pt>
    <dgm:pt modelId="{F31E1721-6A9A-460A-8C04-CE86BBB3898D}">
      <dgm:prSet custT="1"/>
      <dgm:spPr/>
      <dgm:t>
        <a:bodyPr/>
        <a:lstStyle/>
        <a:p>
          <a:r>
            <a:rPr lang="en-GB" sz="3400" dirty="0"/>
            <a:t>Only Traditional Shelter data were used because there no traditional mounting in York </a:t>
          </a:r>
        </a:p>
      </dgm:t>
    </dgm:pt>
    <dgm:pt modelId="{CC39BB58-1B2B-4CFC-A031-E61B362EC84D}" type="parTrans" cxnId="{405FF7CF-1FAB-4B6E-B0F0-924987C31546}">
      <dgm:prSet/>
      <dgm:spPr/>
      <dgm:t>
        <a:bodyPr/>
        <a:lstStyle/>
        <a:p>
          <a:endParaRPr lang="en-GB"/>
        </a:p>
      </dgm:t>
    </dgm:pt>
    <dgm:pt modelId="{6DE6989E-D111-4E0A-A4DE-2D121ED711AF}" type="sibTrans" cxnId="{405FF7CF-1FAB-4B6E-B0F0-924987C31546}">
      <dgm:prSet/>
      <dgm:spPr/>
      <dgm:t>
        <a:bodyPr/>
        <a:lstStyle/>
        <a:p>
          <a:endParaRPr lang="en-GB"/>
        </a:p>
      </dgm:t>
    </dgm:pt>
    <dgm:pt modelId="{04892347-F6FC-47D2-B8B2-4E9CAE7DA97E}">
      <dgm:prSet custT="1"/>
      <dgm:spPr/>
      <dgm:t>
        <a:bodyPr/>
        <a:lstStyle/>
        <a:p>
          <a:r>
            <a:rPr lang="en-GB" sz="3400" dirty="0"/>
            <a:t>The average were converted from ugm-3 to ppb by dividing by 1.9125</a:t>
          </a:r>
        </a:p>
      </dgm:t>
    </dgm:pt>
    <dgm:pt modelId="{FB12322E-8616-4697-857E-9DE79238CE71}" type="parTrans" cxnId="{B00F112E-A9E7-40CC-B763-63B5502DB052}">
      <dgm:prSet/>
      <dgm:spPr/>
      <dgm:t>
        <a:bodyPr/>
        <a:lstStyle/>
        <a:p>
          <a:endParaRPr lang="en-GB"/>
        </a:p>
      </dgm:t>
    </dgm:pt>
    <dgm:pt modelId="{F2D135EA-28B5-4747-B74D-241E8156B528}" type="sibTrans" cxnId="{B00F112E-A9E7-40CC-B763-63B5502DB052}">
      <dgm:prSet/>
      <dgm:spPr/>
      <dgm:t>
        <a:bodyPr/>
        <a:lstStyle/>
        <a:p>
          <a:endParaRPr lang="en-GB"/>
        </a:p>
      </dgm:t>
    </dgm:pt>
    <dgm:pt modelId="{5E11AD28-F1BC-4CBC-862C-EE48D9202342}">
      <dgm:prSet custT="1"/>
      <dgm:spPr/>
      <dgm:t>
        <a:bodyPr/>
        <a:lstStyle/>
        <a:p>
          <a:r>
            <a:rPr lang="en-GB" sz="3400" dirty="0"/>
            <a:t>The calculated monthly offset between Tubes data and LCS data was applied to hourly LCS data in order to correct them. </a:t>
          </a:r>
        </a:p>
      </dgm:t>
    </dgm:pt>
    <dgm:pt modelId="{C0CA08B4-C91F-4A57-A3DB-838FD54B3A75}" type="parTrans" cxnId="{145CFA19-753A-4AA4-AFD8-00D528E7F7DA}">
      <dgm:prSet/>
      <dgm:spPr/>
      <dgm:t>
        <a:bodyPr/>
        <a:lstStyle/>
        <a:p>
          <a:endParaRPr lang="en-GB"/>
        </a:p>
      </dgm:t>
    </dgm:pt>
    <dgm:pt modelId="{3760EDE4-30E1-4A76-AF12-7D3BE47A6D8B}" type="sibTrans" cxnId="{145CFA19-753A-4AA4-AFD8-00D528E7F7DA}">
      <dgm:prSet/>
      <dgm:spPr/>
      <dgm:t>
        <a:bodyPr/>
        <a:lstStyle/>
        <a:p>
          <a:endParaRPr lang="en-GB"/>
        </a:p>
      </dgm:t>
    </dgm:pt>
    <dgm:pt modelId="{BD8D876B-DA02-4105-8C48-5A2FD26B04CA}">
      <dgm:prSet custT="1"/>
      <dgm:spPr/>
      <dgm:t>
        <a:bodyPr/>
        <a:lstStyle/>
        <a:p>
          <a:r>
            <a:rPr lang="en-GB" sz="3400" dirty="0"/>
            <a:t>The calculated offset between Tubes data and LCS data for one month was applied to the following month (i.e., the offset between March 2021 diffusion tubes data and LCS data was applied on April 2021 LCS data to correct them)</a:t>
          </a:r>
        </a:p>
      </dgm:t>
    </dgm:pt>
    <dgm:pt modelId="{5858CE98-64EE-4454-9EFD-F44F9600AF1A}" type="parTrans" cxnId="{9C497CF2-A559-4883-B220-6A3704655EA8}">
      <dgm:prSet/>
      <dgm:spPr/>
      <dgm:t>
        <a:bodyPr/>
        <a:lstStyle/>
        <a:p>
          <a:endParaRPr lang="en-GB"/>
        </a:p>
      </dgm:t>
    </dgm:pt>
    <dgm:pt modelId="{59E66C5F-D8E5-4C14-9A8C-8A33C5F69E0A}" type="sibTrans" cxnId="{9C497CF2-A559-4883-B220-6A3704655EA8}">
      <dgm:prSet/>
      <dgm:spPr/>
      <dgm:t>
        <a:bodyPr/>
        <a:lstStyle/>
        <a:p>
          <a:endParaRPr lang="en-GB"/>
        </a:p>
      </dgm:t>
    </dgm:pt>
    <dgm:pt modelId="{9C42F5BF-9EE3-4D7E-BD1E-013F33BF6A16}" type="pres">
      <dgm:prSet presAssocID="{3A13E8D5-8F4D-4C0D-B962-2471EE66A07F}" presName="Name0" presStyleCnt="0">
        <dgm:presLayoutVars>
          <dgm:dir/>
          <dgm:animLvl val="lvl"/>
          <dgm:resizeHandles val="exact"/>
        </dgm:presLayoutVars>
      </dgm:prSet>
      <dgm:spPr/>
    </dgm:pt>
    <dgm:pt modelId="{5C7AF868-6D6F-4D8E-89C7-C5D7A5AE5734}" type="pres">
      <dgm:prSet presAssocID="{475F5D5E-524A-4EFC-8A64-9D5D1D13910C}" presName="linNode" presStyleCnt="0"/>
      <dgm:spPr/>
    </dgm:pt>
    <dgm:pt modelId="{1747F375-300E-415B-9F5F-CA1C556551B0}" type="pres">
      <dgm:prSet presAssocID="{475F5D5E-524A-4EFC-8A64-9D5D1D13910C}" presName="parentText" presStyleLbl="node1" presStyleIdx="0" presStyleCnt="1" custScaleX="75684" custScaleY="100098" custLinFactNeighborX="-5571" custLinFactNeighborY="0">
        <dgm:presLayoutVars>
          <dgm:chMax val="1"/>
          <dgm:bulletEnabled val="1"/>
        </dgm:presLayoutVars>
      </dgm:prSet>
      <dgm:spPr/>
    </dgm:pt>
    <dgm:pt modelId="{B3F05F33-13F9-4C35-BEE2-9A6A01E61771}" type="pres">
      <dgm:prSet presAssocID="{475F5D5E-524A-4EFC-8A64-9D5D1D13910C}" presName="descendantText" presStyleLbl="alignAccFollowNode1" presStyleIdx="0" presStyleCnt="1" custScaleX="125824" custScaleY="113849" custLinFactNeighborX="-1043" custLinFactNeighborY="522">
        <dgm:presLayoutVars>
          <dgm:bulletEnabled val="1"/>
        </dgm:presLayoutVars>
      </dgm:prSet>
      <dgm:spPr/>
    </dgm:pt>
  </dgm:ptLst>
  <dgm:cxnLst>
    <dgm:cxn modelId="{A70FA001-461F-4323-AC76-24976EEE8D16}" type="presOf" srcId="{F31E1721-6A9A-460A-8C04-CE86BBB3898D}" destId="{B3F05F33-13F9-4C35-BEE2-9A6A01E61771}" srcOrd="0" destOrd="0" presId="urn:microsoft.com/office/officeart/2005/8/layout/vList5"/>
    <dgm:cxn modelId="{F6B28408-5A71-4853-9AEE-37ABCC162179}" type="presOf" srcId="{3A13E8D5-8F4D-4C0D-B962-2471EE66A07F}" destId="{9C42F5BF-9EE3-4D7E-BD1E-013F33BF6A16}" srcOrd="0" destOrd="0" presId="urn:microsoft.com/office/officeart/2005/8/layout/vList5"/>
    <dgm:cxn modelId="{145CFA19-753A-4AA4-AFD8-00D528E7F7DA}" srcId="{475F5D5E-524A-4EFC-8A64-9D5D1D13910C}" destId="{5E11AD28-F1BC-4CBC-862C-EE48D9202342}" srcOrd="2" destOrd="0" parTransId="{C0CA08B4-C91F-4A57-A3DB-838FD54B3A75}" sibTransId="{3760EDE4-30E1-4A76-AF12-7D3BE47A6D8B}"/>
    <dgm:cxn modelId="{B00F112E-A9E7-40CC-B763-63B5502DB052}" srcId="{475F5D5E-524A-4EFC-8A64-9D5D1D13910C}" destId="{04892347-F6FC-47D2-B8B2-4E9CAE7DA97E}" srcOrd="1" destOrd="0" parTransId="{FB12322E-8616-4697-857E-9DE79238CE71}" sibTransId="{F2D135EA-28B5-4747-B74D-241E8156B528}"/>
    <dgm:cxn modelId="{3CDF4E69-68D5-4352-8951-57D25437DF68}" type="presOf" srcId="{BD8D876B-DA02-4105-8C48-5A2FD26B04CA}" destId="{B3F05F33-13F9-4C35-BEE2-9A6A01E61771}" srcOrd="0" destOrd="3" presId="urn:microsoft.com/office/officeart/2005/8/layout/vList5"/>
    <dgm:cxn modelId="{E57A9669-DBEF-4DAE-8C42-05C89123FB17}" type="presOf" srcId="{04892347-F6FC-47D2-B8B2-4E9CAE7DA97E}" destId="{B3F05F33-13F9-4C35-BEE2-9A6A01E61771}" srcOrd="0" destOrd="1" presId="urn:microsoft.com/office/officeart/2005/8/layout/vList5"/>
    <dgm:cxn modelId="{E266AF70-45C9-45C0-A571-348A93A232F2}" type="presOf" srcId="{5E11AD28-F1BC-4CBC-862C-EE48D9202342}" destId="{B3F05F33-13F9-4C35-BEE2-9A6A01E61771}" srcOrd="0" destOrd="2" presId="urn:microsoft.com/office/officeart/2005/8/layout/vList5"/>
    <dgm:cxn modelId="{6F5EA8AC-9557-4602-90AE-14368FC037DD}" type="presOf" srcId="{475F5D5E-524A-4EFC-8A64-9D5D1D13910C}" destId="{1747F375-300E-415B-9F5F-CA1C556551B0}" srcOrd="0" destOrd="0" presId="urn:microsoft.com/office/officeart/2005/8/layout/vList5"/>
    <dgm:cxn modelId="{FD1981C8-EDE0-4B2C-916A-5D01153D96ED}" srcId="{3A13E8D5-8F4D-4C0D-B962-2471EE66A07F}" destId="{475F5D5E-524A-4EFC-8A64-9D5D1D13910C}" srcOrd="0" destOrd="0" parTransId="{D593E385-6744-48A4-AF43-5C57213CBF57}" sibTransId="{3BA9BC49-1154-4DB6-897E-8ACD1371D6AC}"/>
    <dgm:cxn modelId="{405FF7CF-1FAB-4B6E-B0F0-924987C31546}" srcId="{475F5D5E-524A-4EFC-8A64-9D5D1D13910C}" destId="{F31E1721-6A9A-460A-8C04-CE86BBB3898D}" srcOrd="0" destOrd="0" parTransId="{CC39BB58-1B2B-4CFC-A031-E61B362EC84D}" sibTransId="{6DE6989E-D111-4E0A-A4DE-2D121ED711AF}"/>
    <dgm:cxn modelId="{9C497CF2-A559-4883-B220-6A3704655EA8}" srcId="{475F5D5E-524A-4EFC-8A64-9D5D1D13910C}" destId="{BD8D876B-DA02-4105-8C48-5A2FD26B04CA}" srcOrd="3" destOrd="0" parTransId="{5858CE98-64EE-4454-9EFD-F44F9600AF1A}" sibTransId="{59E66C5F-D8E5-4C14-9A8C-8A33C5F69E0A}"/>
    <dgm:cxn modelId="{12B5839A-E59C-4360-ADF3-BF5DB0FB970F}" type="presParOf" srcId="{9C42F5BF-9EE3-4D7E-BD1E-013F33BF6A16}" destId="{5C7AF868-6D6F-4D8E-89C7-C5D7A5AE5734}" srcOrd="0" destOrd="0" presId="urn:microsoft.com/office/officeart/2005/8/layout/vList5"/>
    <dgm:cxn modelId="{737EF645-D972-4152-89A5-B091A926EA75}" type="presParOf" srcId="{5C7AF868-6D6F-4D8E-89C7-C5D7A5AE5734}" destId="{1747F375-300E-415B-9F5F-CA1C556551B0}" srcOrd="0" destOrd="0" presId="urn:microsoft.com/office/officeart/2005/8/layout/vList5"/>
    <dgm:cxn modelId="{4C740ACB-8693-4ED5-877F-F5743E836FF3}" type="presParOf" srcId="{5C7AF868-6D6F-4D8E-89C7-C5D7A5AE5734}" destId="{B3F05F33-13F9-4C35-BEE2-9A6A01E61771}"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A13E8D5-8F4D-4C0D-B962-2471EE66A07F}" type="doc">
      <dgm:prSet loTypeId="urn:microsoft.com/office/officeart/2005/8/layout/vList5" loCatId="list" qsTypeId="urn:microsoft.com/office/officeart/2005/8/quickstyle/simple4" qsCatId="simple" csTypeId="urn:microsoft.com/office/officeart/2005/8/colors/colorful5" csCatId="colorful" phldr="1"/>
      <dgm:spPr/>
      <dgm:t>
        <a:bodyPr/>
        <a:lstStyle/>
        <a:p>
          <a:endParaRPr lang="en-GB"/>
        </a:p>
      </dgm:t>
    </dgm:pt>
    <dgm:pt modelId="{475F5D5E-524A-4EFC-8A64-9D5D1D13910C}">
      <dgm:prSet/>
      <dgm:spPr/>
      <dgm:t>
        <a:bodyPr/>
        <a:lstStyle/>
        <a:p>
          <a:r>
            <a:rPr lang="en-GB" b="1" dirty="0">
              <a:latin typeface="The Hand Black" panose="03070902030502020204" pitchFamily="66" charset="0"/>
            </a:rPr>
            <a:t>FINAL</a:t>
          </a:r>
        </a:p>
        <a:p>
          <a:r>
            <a:rPr lang="en-GB" b="1" dirty="0">
              <a:latin typeface="The Hand Black" panose="03070902030502020204" pitchFamily="66" charset="0"/>
            </a:rPr>
            <a:t>CONCLUSIONS</a:t>
          </a:r>
          <a:endParaRPr lang="en-GB" dirty="0">
            <a:latin typeface="The Hand Black" panose="03070902030502020204" pitchFamily="66" charset="0"/>
          </a:endParaRPr>
        </a:p>
      </dgm:t>
    </dgm:pt>
    <dgm:pt modelId="{D593E385-6744-48A4-AF43-5C57213CBF57}" type="parTrans" cxnId="{FD1981C8-EDE0-4B2C-916A-5D01153D96ED}">
      <dgm:prSet/>
      <dgm:spPr/>
      <dgm:t>
        <a:bodyPr/>
        <a:lstStyle/>
        <a:p>
          <a:endParaRPr lang="en-GB"/>
        </a:p>
      </dgm:t>
    </dgm:pt>
    <dgm:pt modelId="{3BA9BC49-1154-4DB6-897E-8ACD1371D6AC}" type="sibTrans" cxnId="{FD1981C8-EDE0-4B2C-916A-5D01153D96ED}">
      <dgm:prSet/>
      <dgm:spPr/>
      <dgm:t>
        <a:bodyPr/>
        <a:lstStyle/>
        <a:p>
          <a:endParaRPr lang="en-GB"/>
        </a:p>
      </dgm:t>
    </dgm:pt>
    <dgm:pt modelId="{45254E43-5285-40C3-AB66-68CFE1AA09D2}">
      <dgm:prSet custScaleX="150488" custLinFactNeighborX="-281" custLinFactNeighborY="803"/>
      <dgm:spPr/>
      <dgm:t>
        <a:bodyPr/>
        <a:lstStyle/>
        <a:p>
          <a:r>
            <a:rPr lang="en-GB" dirty="0"/>
            <a:t>AQMesh would be the best company to use the tube calibration on because it is consistent and quite correlated to reference data. </a:t>
          </a:r>
        </a:p>
      </dgm:t>
    </dgm:pt>
    <dgm:pt modelId="{C21686C0-D3DA-4C9E-B0A7-D8346BCC05A5}" type="parTrans" cxnId="{3FC7ADE8-824F-4F95-9918-DD65089F3C06}">
      <dgm:prSet/>
      <dgm:spPr/>
      <dgm:t>
        <a:bodyPr/>
        <a:lstStyle/>
        <a:p>
          <a:endParaRPr lang="en-GB"/>
        </a:p>
      </dgm:t>
    </dgm:pt>
    <dgm:pt modelId="{300165A5-516F-4C20-95CE-FB44386F11F7}" type="sibTrans" cxnId="{3FC7ADE8-824F-4F95-9918-DD65089F3C06}">
      <dgm:prSet/>
      <dgm:spPr/>
      <dgm:t>
        <a:bodyPr/>
        <a:lstStyle/>
        <a:p>
          <a:endParaRPr lang="en-GB"/>
        </a:p>
      </dgm:t>
    </dgm:pt>
    <dgm:pt modelId="{5CF218FB-917B-45BC-99BC-7CFB2C4E111C}">
      <dgm:prSet/>
      <dgm:spPr/>
      <dgm:t>
        <a:bodyPr/>
        <a:lstStyle/>
        <a:p>
          <a:r>
            <a:rPr lang="en-GB" dirty="0"/>
            <a:t>The calibration showed itself to be extremely effective in background settings but very ineffective close to roadsides where the measurements become even worse in some cases. </a:t>
          </a:r>
        </a:p>
      </dgm:t>
    </dgm:pt>
    <dgm:pt modelId="{2E35AB35-FBA3-4468-94DC-AFE24B7131AA}" type="parTrans" cxnId="{0B82F9F8-B232-4D81-A7A5-DDD5D8F885D7}">
      <dgm:prSet/>
      <dgm:spPr/>
      <dgm:t>
        <a:bodyPr/>
        <a:lstStyle/>
        <a:p>
          <a:endParaRPr lang="en-GB"/>
        </a:p>
      </dgm:t>
    </dgm:pt>
    <dgm:pt modelId="{EB110697-2BCE-4142-B081-7E1378DB68BD}" type="sibTrans" cxnId="{0B82F9F8-B232-4D81-A7A5-DDD5D8F885D7}">
      <dgm:prSet/>
      <dgm:spPr/>
      <dgm:t>
        <a:bodyPr/>
        <a:lstStyle/>
        <a:p>
          <a:endParaRPr lang="en-GB"/>
        </a:p>
      </dgm:t>
    </dgm:pt>
    <dgm:pt modelId="{F70011F0-49F9-43E8-BCA6-7E6CD4B0279C}">
      <dgm:prSet/>
      <dgm:spPr/>
      <dgm:t>
        <a:bodyPr/>
        <a:lstStyle/>
        <a:p>
          <a:r>
            <a:rPr lang="en-GB" dirty="0"/>
            <a:t>That is because the diffusion tubes measurements are not accurate in York. </a:t>
          </a:r>
        </a:p>
      </dgm:t>
    </dgm:pt>
    <dgm:pt modelId="{BD2B4445-A382-4A38-8C1C-11CE3E9303F1}" type="parTrans" cxnId="{241C1019-1E99-431C-A3D2-0AD5DF50F671}">
      <dgm:prSet/>
      <dgm:spPr/>
      <dgm:t>
        <a:bodyPr/>
        <a:lstStyle/>
        <a:p>
          <a:endParaRPr lang="en-GB"/>
        </a:p>
      </dgm:t>
    </dgm:pt>
    <dgm:pt modelId="{DC04ACD8-B4D0-4863-9EC3-90C3906F7B56}" type="sibTrans" cxnId="{241C1019-1E99-431C-A3D2-0AD5DF50F671}">
      <dgm:prSet/>
      <dgm:spPr/>
      <dgm:t>
        <a:bodyPr/>
        <a:lstStyle/>
        <a:p>
          <a:endParaRPr lang="en-GB"/>
        </a:p>
      </dgm:t>
    </dgm:pt>
    <dgm:pt modelId="{9C42F5BF-9EE3-4D7E-BD1E-013F33BF6A16}" type="pres">
      <dgm:prSet presAssocID="{3A13E8D5-8F4D-4C0D-B962-2471EE66A07F}" presName="Name0" presStyleCnt="0">
        <dgm:presLayoutVars>
          <dgm:dir/>
          <dgm:animLvl val="lvl"/>
          <dgm:resizeHandles val="exact"/>
        </dgm:presLayoutVars>
      </dgm:prSet>
      <dgm:spPr/>
    </dgm:pt>
    <dgm:pt modelId="{5C7AF868-6D6F-4D8E-89C7-C5D7A5AE5734}" type="pres">
      <dgm:prSet presAssocID="{475F5D5E-524A-4EFC-8A64-9D5D1D13910C}" presName="linNode" presStyleCnt="0"/>
      <dgm:spPr/>
    </dgm:pt>
    <dgm:pt modelId="{1747F375-300E-415B-9F5F-CA1C556551B0}" type="pres">
      <dgm:prSet presAssocID="{475F5D5E-524A-4EFC-8A64-9D5D1D13910C}" presName="parentText" presStyleLbl="node1" presStyleIdx="0" presStyleCnt="1" custScaleX="78890" custLinFactNeighborY="0">
        <dgm:presLayoutVars>
          <dgm:chMax val="1"/>
          <dgm:bulletEnabled val="1"/>
        </dgm:presLayoutVars>
      </dgm:prSet>
      <dgm:spPr/>
    </dgm:pt>
    <dgm:pt modelId="{B3F05F33-13F9-4C35-BEE2-9A6A01E61771}" type="pres">
      <dgm:prSet presAssocID="{475F5D5E-524A-4EFC-8A64-9D5D1D13910C}" presName="descendantText" presStyleLbl="alignAccFollowNode1" presStyleIdx="0" presStyleCnt="1" custScaleX="150488" custScaleY="109731" custLinFactNeighborX="-281" custLinFactNeighborY="803">
        <dgm:presLayoutVars>
          <dgm:bulletEnabled val="1"/>
        </dgm:presLayoutVars>
      </dgm:prSet>
      <dgm:spPr/>
    </dgm:pt>
  </dgm:ptLst>
  <dgm:cxnLst>
    <dgm:cxn modelId="{F6B28408-5A71-4853-9AEE-37ABCC162179}" type="presOf" srcId="{3A13E8D5-8F4D-4C0D-B962-2471EE66A07F}" destId="{9C42F5BF-9EE3-4D7E-BD1E-013F33BF6A16}" srcOrd="0" destOrd="0" presId="urn:microsoft.com/office/officeart/2005/8/layout/vList5"/>
    <dgm:cxn modelId="{241C1019-1E99-431C-A3D2-0AD5DF50F671}" srcId="{475F5D5E-524A-4EFC-8A64-9D5D1D13910C}" destId="{F70011F0-49F9-43E8-BCA6-7E6CD4B0279C}" srcOrd="1" destOrd="0" parTransId="{BD2B4445-A382-4A38-8C1C-11CE3E9303F1}" sibTransId="{DC04ACD8-B4D0-4863-9EC3-90C3906F7B56}"/>
    <dgm:cxn modelId="{6F5EA8AC-9557-4602-90AE-14368FC037DD}" type="presOf" srcId="{475F5D5E-524A-4EFC-8A64-9D5D1D13910C}" destId="{1747F375-300E-415B-9F5F-CA1C556551B0}" srcOrd="0" destOrd="0" presId="urn:microsoft.com/office/officeart/2005/8/layout/vList5"/>
    <dgm:cxn modelId="{FB9ABFAF-334D-4FD0-AD08-BE7473D25D43}" type="presOf" srcId="{5CF218FB-917B-45BC-99BC-7CFB2C4E111C}" destId="{B3F05F33-13F9-4C35-BEE2-9A6A01E61771}" srcOrd="0" destOrd="0" presId="urn:microsoft.com/office/officeart/2005/8/layout/vList5"/>
    <dgm:cxn modelId="{FD1981C8-EDE0-4B2C-916A-5D01153D96ED}" srcId="{3A13E8D5-8F4D-4C0D-B962-2471EE66A07F}" destId="{475F5D5E-524A-4EFC-8A64-9D5D1D13910C}" srcOrd="0" destOrd="0" parTransId="{D593E385-6744-48A4-AF43-5C57213CBF57}" sibTransId="{3BA9BC49-1154-4DB6-897E-8ACD1371D6AC}"/>
    <dgm:cxn modelId="{C9E797C8-D518-48F5-8091-AB48F9FC8303}" type="presOf" srcId="{45254E43-5285-40C3-AB66-68CFE1AA09D2}" destId="{B3F05F33-13F9-4C35-BEE2-9A6A01E61771}" srcOrd="0" destOrd="2" presId="urn:microsoft.com/office/officeart/2005/8/layout/vList5"/>
    <dgm:cxn modelId="{53D90BCA-947B-42FC-ADB0-6ED8FBE003CB}" type="presOf" srcId="{F70011F0-49F9-43E8-BCA6-7E6CD4B0279C}" destId="{B3F05F33-13F9-4C35-BEE2-9A6A01E61771}" srcOrd="0" destOrd="1" presId="urn:microsoft.com/office/officeart/2005/8/layout/vList5"/>
    <dgm:cxn modelId="{3FC7ADE8-824F-4F95-9918-DD65089F3C06}" srcId="{475F5D5E-524A-4EFC-8A64-9D5D1D13910C}" destId="{45254E43-5285-40C3-AB66-68CFE1AA09D2}" srcOrd="2" destOrd="0" parTransId="{C21686C0-D3DA-4C9E-B0A7-D8346BCC05A5}" sibTransId="{300165A5-516F-4C20-95CE-FB44386F11F7}"/>
    <dgm:cxn modelId="{0B82F9F8-B232-4D81-A7A5-DDD5D8F885D7}" srcId="{475F5D5E-524A-4EFC-8A64-9D5D1D13910C}" destId="{5CF218FB-917B-45BC-99BC-7CFB2C4E111C}" srcOrd="0" destOrd="0" parTransId="{2E35AB35-FBA3-4468-94DC-AFE24B7131AA}" sibTransId="{EB110697-2BCE-4142-B081-7E1378DB68BD}"/>
    <dgm:cxn modelId="{12B5839A-E59C-4360-ADF3-BF5DB0FB970F}" type="presParOf" srcId="{9C42F5BF-9EE3-4D7E-BD1E-013F33BF6A16}" destId="{5C7AF868-6D6F-4D8E-89C7-C5D7A5AE5734}" srcOrd="0" destOrd="0" presId="urn:microsoft.com/office/officeart/2005/8/layout/vList5"/>
    <dgm:cxn modelId="{737EF645-D972-4152-89A5-B091A926EA75}" type="presParOf" srcId="{5C7AF868-6D6F-4D8E-89C7-C5D7A5AE5734}" destId="{1747F375-300E-415B-9F5F-CA1C556551B0}" srcOrd="0" destOrd="0" presId="urn:microsoft.com/office/officeart/2005/8/layout/vList5"/>
    <dgm:cxn modelId="{4C740ACB-8693-4ED5-877F-F5743E836FF3}" type="presParOf" srcId="{5C7AF868-6D6F-4D8E-89C7-C5D7A5AE5734}" destId="{B3F05F33-13F9-4C35-BEE2-9A6A01E61771}"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F05F33-13F9-4C35-BEE2-9A6A01E61771}">
      <dsp:nvSpPr>
        <dsp:cNvPr id="0" name=""/>
        <dsp:cNvSpPr/>
      </dsp:nvSpPr>
      <dsp:spPr>
        <a:xfrm rot="5400000">
          <a:off x="4903094" y="-713982"/>
          <a:ext cx="4088612" cy="6538730"/>
        </a:xfrm>
        <a:prstGeom prst="round2SameRect">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3350" tIns="66675" rIns="133350" bIns="66675" numCol="1" spcCol="1270" anchor="ctr" anchorCtr="0">
          <a:noAutofit/>
        </a:bodyPr>
        <a:lstStyle/>
        <a:p>
          <a:pPr marL="285750" lvl="1" indent="-285750" algn="l" defTabSz="1555750">
            <a:lnSpc>
              <a:spcPct val="90000"/>
            </a:lnSpc>
            <a:spcBef>
              <a:spcPct val="0"/>
            </a:spcBef>
            <a:spcAft>
              <a:spcPct val="15000"/>
            </a:spcAft>
            <a:buChar char="•"/>
          </a:pPr>
          <a:r>
            <a:rPr lang="en-GB" sz="3500" kern="1200" dirty="0">
              <a:latin typeface="The Hand" panose="03070502030502020204" pitchFamily="66" charset="0"/>
            </a:rPr>
            <a:t>Got used to programming in R and using the basics of the most important packages of the Tidyverse (Ggplot2, Dplyr etc) </a:t>
          </a:r>
        </a:p>
        <a:p>
          <a:pPr marL="285750" lvl="1" indent="-285750" algn="l" defTabSz="1555750">
            <a:lnSpc>
              <a:spcPct val="90000"/>
            </a:lnSpc>
            <a:spcBef>
              <a:spcPct val="0"/>
            </a:spcBef>
            <a:spcAft>
              <a:spcPct val="15000"/>
            </a:spcAft>
            <a:buChar char="•"/>
          </a:pPr>
          <a:r>
            <a:rPr lang="en-GB" sz="3500" kern="1200">
              <a:latin typeface="The Hand" panose="03070502030502020204" pitchFamily="66" charset="0"/>
            </a:rPr>
            <a:t>Got used to the working environment (ID card, tuckshop, the people, the library, the shops etc)</a:t>
          </a:r>
          <a:endParaRPr lang="en-GB" sz="3500" kern="1200" dirty="0">
            <a:latin typeface="The Hand" panose="03070502030502020204" pitchFamily="66" charset="0"/>
          </a:endParaRPr>
        </a:p>
        <a:p>
          <a:pPr marL="285750" lvl="1" indent="-285750" algn="l" defTabSz="1555750">
            <a:lnSpc>
              <a:spcPct val="90000"/>
            </a:lnSpc>
            <a:spcBef>
              <a:spcPct val="0"/>
            </a:spcBef>
            <a:spcAft>
              <a:spcPct val="15000"/>
            </a:spcAft>
            <a:buChar char="•"/>
          </a:pPr>
          <a:r>
            <a:rPr lang="en-GB" sz="3500" kern="1200" dirty="0">
              <a:latin typeface="The Hand" panose="03070502030502020204" pitchFamily="66" charset="0"/>
            </a:rPr>
            <a:t>Stuart showed me some of the LCS in the garage and some of the reference instruments as well</a:t>
          </a:r>
        </a:p>
      </dsp:txBody>
      <dsp:txXfrm rot="-5400000">
        <a:off x="3678035" y="710667"/>
        <a:ext cx="6339140" cy="3689432"/>
      </dsp:txXfrm>
    </dsp:sp>
    <dsp:sp modelId="{1747F375-300E-415B-9F5F-CA1C556551B0}">
      <dsp:nvSpPr>
        <dsp:cNvPr id="0" name=""/>
        <dsp:cNvSpPr/>
      </dsp:nvSpPr>
      <dsp:spPr>
        <a:xfrm>
          <a:off x="0" y="0"/>
          <a:ext cx="3678035" cy="5110765"/>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7650" tIns="123825" rIns="247650" bIns="123825" numCol="1" spcCol="1270" anchor="ctr" anchorCtr="0">
          <a:noAutofit/>
        </a:bodyPr>
        <a:lstStyle/>
        <a:p>
          <a:pPr marL="0" lvl="0" indent="0" algn="ctr" defTabSz="2889250">
            <a:lnSpc>
              <a:spcPct val="90000"/>
            </a:lnSpc>
            <a:spcBef>
              <a:spcPct val="0"/>
            </a:spcBef>
            <a:spcAft>
              <a:spcPct val="35000"/>
            </a:spcAft>
            <a:buNone/>
          </a:pPr>
          <a:r>
            <a:rPr lang="en-GB" sz="6500" b="1" kern="1200" dirty="0"/>
            <a:t>Week 1</a:t>
          </a:r>
          <a:endParaRPr lang="en-GB" sz="6500" kern="1200" dirty="0"/>
        </a:p>
      </dsp:txBody>
      <dsp:txXfrm>
        <a:off x="179547" y="179547"/>
        <a:ext cx="3318941" cy="47516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F05F33-13F9-4C35-BEE2-9A6A01E61771}">
      <dsp:nvSpPr>
        <dsp:cNvPr id="0" name=""/>
        <dsp:cNvSpPr/>
      </dsp:nvSpPr>
      <dsp:spPr>
        <a:xfrm rot="5400000">
          <a:off x="4903094" y="-697873"/>
          <a:ext cx="4088612" cy="6538730"/>
        </a:xfrm>
        <a:prstGeom prst="round2SameRect">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56210" tIns="78105" rIns="156210" bIns="78105" numCol="1" spcCol="1270" anchor="ctr" anchorCtr="0">
          <a:noAutofit/>
        </a:bodyPr>
        <a:lstStyle/>
        <a:p>
          <a:pPr marL="285750" lvl="1" indent="-285750" algn="l" defTabSz="1822450">
            <a:lnSpc>
              <a:spcPct val="90000"/>
            </a:lnSpc>
            <a:spcBef>
              <a:spcPct val="0"/>
            </a:spcBef>
            <a:spcAft>
              <a:spcPct val="15000"/>
            </a:spcAft>
            <a:buChar char="•"/>
          </a:pPr>
          <a:r>
            <a:rPr lang="en-GB" sz="4100" b="1" u="sng" kern="1200" dirty="0"/>
            <a:t>MAIN TASK:</a:t>
          </a:r>
          <a:r>
            <a:rPr lang="en-GB" sz="4100" b="1" u="none" kern="1200" dirty="0"/>
            <a:t> </a:t>
          </a:r>
          <a:r>
            <a:rPr lang="en-GB" sz="4100" kern="1200" dirty="0"/>
            <a:t>Worked with the LCS data (focused on the Zephyr and AQMesh data) and the reference data.  </a:t>
          </a:r>
        </a:p>
        <a:p>
          <a:pPr marL="285750" lvl="1" indent="-285750" algn="l" defTabSz="1822450">
            <a:lnSpc>
              <a:spcPct val="90000"/>
            </a:lnSpc>
            <a:spcBef>
              <a:spcPct val="0"/>
            </a:spcBef>
            <a:spcAft>
              <a:spcPct val="15000"/>
            </a:spcAft>
            <a:buChar char="•"/>
          </a:pPr>
          <a:r>
            <a:rPr lang="en-GB" sz="4100" b="1" u="sng" kern="1200" dirty="0"/>
            <a:t>OBTAINED SKILLS:</a:t>
          </a:r>
          <a:r>
            <a:rPr lang="en-GB" sz="4100" b="1" u="none" kern="1200" dirty="0"/>
            <a:t> </a:t>
          </a:r>
          <a:r>
            <a:rPr lang="en-GB" sz="4100" kern="1200" dirty="0"/>
            <a:t>Was able to practice my data wrangling and analysis skills and go further than what I learned during Week 1.</a:t>
          </a:r>
        </a:p>
      </dsp:txBody>
      <dsp:txXfrm rot="-5400000">
        <a:off x="3678035" y="726776"/>
        <a:ext cx="6339140" cy="3689432"/>
      </dsp:txXfrm>
    </dsp:sp>
    <dsp:sp modelId="{1747F375-300E-415B-9F5F-CA1C556551B0}">
      <dsp:nvSpPr>
        <dsp:cNvPr id="0" name=""/>
        <dsp:cNvSpPr/>
      </dsp:nvSpPr>
      <dsp:spPr>
        <a:xfrm>
          <a:off x="0" y="0"/>
          <a:ext cx="3678035" cy="5110765"/>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7650" tIns="123825" rIns="247650" bIns="123825" numCol="1" spcCol="1270" anchor="ctr" anchorCtr="0">
          <a:noAutofit/>
        </a:bodyPr>
        <a:lstStyle/>
        <a:p>
          <a:pPr marL="0" lvl="0" indent="0" algn="ctr" defTabSz="2889250">
            <a:lnSpc>
              <a:spcPct val="90000"/>
            </a:lnSpc>
            <a:spcBef>
              <a:spcPct val="0"/>
            </a:spcBef>
            <a:spcAft>
              <a:spcPct val="35000"/>
            </a:spcAft>
            <a:buNone/>
          </a:pPr>
          <a:r>
            <a:rPr lang="en-GB" sz="6500" b="1" kern="1200" dirty="0"/>
            <a:t>Week 2, Week 3 and early Week 4:</a:t>
          </a:r>
          <a:endParaRPr lang="en-GB" sz="6500" kern="1200" dirty="0"/>
        </a:p>
      </dsp:txBody>
      <dsp:txXfrm>
        <a:off x="179547" y="179547"/>
        <a:ext cx="3318941" cy="47516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F05F33-13F9-4C35-BEE2-9A6A01E61771}">
      <dsp:nvSpPr>
        <dsp:cNvPr id="0" name=""/>
        <dsp:cNvSpPr/>
      </dsp:nvSpPr>
      <dsp:spPr>
        <a:xfrm rot="5400000">
          <a:off x="4839324" y="-634270"/>
          <a:ext cx="4216152" cy="6538730"/>
        </a:xfrm>
        <a:prstGeom prst="round2SameRect">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63830" tIns="81915" rIns="163830" bIns="81915" numCol="1" spcCol="1270" anchor="ctr" anchorCtr="0">
          <a:noAutofit/>
        </a:bodyPr>
        <a:lstStyle/>
        <a:p>
          <a:pPr marL="285750" lvl="1" indent="-285750" algn="l" defTabSz="1911350">
            <a:lnSpc>
              <a:spcPct val="90000"/>
            </a:lnSpc>
            <a:spcBef>
              <a:spcPct val="0"/>
            </a:spcBef>
            <a:spcAft>
              <a:spcPct val="15000"/>
            </a:spcAft>
            <a:buChar char="•"/>
          </a:pPr>
          <a:r>
            <a:rPr lang="en-GB" sz="4300" b="1" u="sng" kern="1200" dirty="0"/>
            <a:t>MAIN TASK:</a:t>
          </a:r>
          <a:r>
            <a:rPr lang="en-GB" sz="4300" b="1" u="none" kern="1200" dirty="0"/>
            <a:t> </a:t>
          </a:r>
          <a:r>
            <a:rPr lang="en-GB" sz="4300" kern="1200" dirty="0"/>
            <a:t>Worked with the diffusion tubes data and linked them to the LCS and reference data. </a:t>
          </a:r>
        </a:p>
        <a:p>
          <a:pPr marL="285750" lvl="1" indent="-285750" algn="l" defTabSz="1911350">
            <a:lnSpc>
              <a:spcPct val="90000"/>
            </a:lnSpc>
            <a:spcBef>
              <a:spcPct val="0"/>
            </a:spcBef>
            <a:spcAft>
              <a:spcPct val="15000"/>
            </a:spcAft>
            <a:buChar char="•"/>
          </a:pPr>
          <a:r>
            <a:rPr lang="en-GB" sz="4300" b="1" u="sng" kern="1200" dirty="0"/>
            <a:t>OBTAINED SKILLS:</a:t>
          </a:r>
          <a:r>
            <a:rPr lang="en-GB" sz="4300" b="1" u="none" kern="1200" dirty="0"/>
            <a:t> </a:t>
          </a:r>
          <a:r>
            <a:rPr lang="en-GB" sz="4300" kern="1200" dirty="0"/>
            <a:t>Got confronted to coding problems linked to dealing with real world data and learned to write more efficient code</a:t>
          </a:r>
        </a:p>
      </dsp:txBody>
      <dsp:txXfrm rot="-5400000">
        <a:off x="3678035" y="732835"/>
        <a:ext cx="6332914" cy="3804520"/>
      </dsp:txXfrm>
    </dsp:sp>
    <dsp:sp modelId="{1747F375-300E-415B-9F5F-CA1C556551B0}">
      <dsp:nvSpPr>
        <dsp:cNvPr id="0" name=""/>
        <dsp:cNvSpPr/>
      </dsp:nvSpPr>
      <dsp:spPr>
        <a:xfrm>
          <a:off x="0" y="0"/>
          <a:ext cx="3678035" cy="527019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7650" tIns="123825" rIns="247650" bIns="123825" numCol="1" spcCol="1270" anchor="ctr" anchorCtr="0">
          <a:noAutofit/>
        </a:bodyPr>
        <a:lstStyle/>
        <a:p>
          <a:pPr marL="0" lvl="0" indent="0" algn="ctr" defTabSz="2889250">
            <a:lnSpc>
              <a:spcPct val="90000"/>
            </a:lnSpc>
            <a:spcBef>
              <a:spcPct val="0"/>
            </a:spcBef>
            <a:spcAft>
              <a:spcPct val="35000"/>
            </a:spcAft>
            <a:buNone/>
          </a:pPr>
          <a:r>
            <a:rPr lang="en-GB" sz="6500" b="1" kern="1200" dirty="0"/>
            <a:t>Late Week 4, Week 5 and Week 6:</a:t>
          </a:r>
          <a:endParaRPr lang="en-GB" sz="6500" kern="1200" dirty="0"/>
        </a:p>
      </dsp:txBody>
      <dsp:txXfrm>
        <a:off x="179547" y="179547"/>
        <a:ext cx="3318941" cy="49110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F05F33-13F9-4C35-BEE2-9A6A01E61771}">
      <dsp:nvSpPr>
        <dsp:cNvPr id="0" name=""/>
        <dsp:cNvSpPr/>
      </dsp:nvSpPr>
      <dsp:spPr>
        <a:xfrm rot="5400000">
          <a:off x="5097742" y="-1431576"/>
          <a:ext cx="4662871" cy="8614337"/>
        </a:xfrm>
        <a:prstGeom prst="round2SameRect">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866900">
            <a:lnSpc>
              <a:spcPct val="90000"/>
            </a:lnSpc>
            <a:spcBef>
              <a:spcPct val="0"/>
            </a:spcBef>
            <a:spcAft>
              <a:spcPct val="15000"/>
            </a:spcAft>
            <a:buChar char="•"/>
          </a:pPr>
          <a:r>
            <a:rPr lang="en-GB" sz="4200" kern="1200" dirty="0">
              <a:latin typeface="+mn-lt"/>
            </a:rPr>
            <a:t>The Covid season revealed that the Zephyr instruments calibration considerably diminished their dependency to the actual NO2 present in the atmosphere in which they are. </a:t>
          </a:r>
        </a:p>
        <a:p>
          <a:pPr marL="285750" lvl="1" indent="-285750" algn="l" defTabSz="1866900">
            <a:lnSpc>
              <a:spcPct val="90000"/>
            </a:lnSpc>
            <a:spcBef>
              <a:spcPct val="0"/>
            </a:spcBef>
            <a:spcAft>
              <a:spcPct val="15000"/>
            </a:spcAft>
            <a:buChar char="•"/>
          </a:pPr>
          <a:r>
            <a:rPr lang="en-GB" sz="4200" kern="1200" dirty="0">
              <a:latin typeface="+mn-lt"/>
            </a:rPr>
            <a:t>This deduction is supported by the fact that the Zephyr data, despite having the best RMSEs, have worse R2s than the AQMesh data. </a:t>
          </a:r>
        </a:p>
      </dsp:txBody>
      <dsp:txXfrm rot="-5400000">
        <a:off x="3122010" y="771779"/>
        <a:ext cx="8386714" cy="4207625"/>
      </dsp:txXfrm>
    </dsp:sp>
    <dsp:sp modelId="{1747F375-300E-415B-9F5F-CA1C556551B0}">
      <dsp:nvSpPr>
        <dsp:cNvPr id="0" name=""/>
        <dsp:cNvSpPr/>
      </dsp:nvSpPr>
      <dsp:spPr>
        <a:xfrm>
          <a:off x="55234" y="0"/>
          <a:ext cx="3130317" cy="567823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7170" tIns="108585" rIns="217170" bIns="108585" numCol="1" spcCol="1270" anchor="ctr" anchorCtr="0">
          <a:noAutofit/>
        </a:bodyPr>
        <a:lstStyle/>
        <a:p>
          <a:pPr marL="0" lvl="0" indent="0" algn="ctr" defTabSz="2533650">
            <a:lnSpc>
              <a:spcPct val="90000"/>
            </a:lnSpc>
            <a:spcBef>
              <a:spcPct val="0"/>
            </a:spcBef>
            <a:spcAft>
              <a:spcPct val="35000"/>
            </a:spcAft>
            <a:buNone/>
          </a:pPr>
          <a:r>
            <a:rPr lang="en-GB" sz="5700" b="1" kern="1200" dirty="0">
              <a:latin typeface="The Hand Black" panose="03070902030502020204" pitchFamily="66" charset="0"/>
            </a:rPr>
            <a:t>MID-WAY </a:t>
          </a:r>
        </a:p>
        <a:p>
          <a:pPr marL="0" lvl="0" indent="0" algn="ctr" defTabSz="2533650">
            <a:lnSpc>
              <a:spcPct val="90000"/>
            </a:lnSpc>
            <a:spcBef>
              <a:spcPct val="0"/>
            </a:spcBef>
            <a:spcAft>
              <a:spcPct val="35000"/>
            </a:spcAft>
            <a:buNone/>
          </a:pPr>
          <a:r>
            <a:rPr lang="en-GB" sz="5700" b="1" kern="1200" dirty="0">
              <a:latin typeface="The Hand Black" panose="03070902030502020204" pitchFamily="66" charset="0"/>
            </a:rPr>
            <a:t>CONCLUSIONS</a:t>
          </a:r>
          <a:endParaRPr lang="en-GB" sz="5700" kern="1200" dirty="0">
            <a:latin typeface="The Hand Black" panose="03070902030502020204" pitchFamily="66" charset="0"/>
          </a:endParaRPr>
        </a:p>
      </dsp:txBody>
      <dsp:txXfrm>
        <a:off x="208043" y="152809"/>
        <a:ext cx="2824699" cy="537261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F05F33-13F9-4C35-BEE2-9A6A01E61771}">
      <dsp:nvSpPr>
        <dsp:cNvPr id="0" name=""/>
        <dsp:cNvSpPr/>
      </dsp:nvSpPr>
      <dsp:spPr>
        <a:xfrm rot="5400000">
          <a:off x="5049734" y="-1409085"/>
          <a:ext cx="4805172" cy="8569283"/>
        </a:xfrm>
        <a:prstGeom prst="round2SameRect">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733550">
            <a:lnSpc>
              <a:spcPct val="90000"/>
            </a:lnSpc>
            <a:spcBef>
              <a:spcPct val="0"/>
            </a:spcBef>
            <a:spcAft>
              <a:spcPct val="15000"/>
            </a:spcAft>
            <a:buChar char="•"/>
          </a:pPr>
          <a:r>
            <a:rPr lang="en-GB" sz="3900" kern="1200" dirty="0">
              <a:latin typeface="+mn-lt"/>
            </a:rPr>
            <a:t>AQMesh and Zephyr sensors also have two different failure modes. </a:t>
          </a:r>
        </a:p>
        <a:p>
          <a:pPr marL="285750" lvl="1" indent="-285750" algn="l" defTabSz="1733550">
            <a:lnSpc>
              <a:spcPct val="90000"/>
            </a:lnSpc>
            <a:spcBef>
              <a:spcPct val="0"/>
            </a:spcBef>
            <a:spcAft>
              <a:spcPct val="15000"/>
            </a:spcAft>
            <a:buChar char="•"/>
          </a:pPr>
          <a:r>
            <a:rPr lang="en-GB" sz="3900" kern="1200" dirty="0">
              <a:latin typeface="+mn-lt"/>
            </a:rPr>
            <a:t>While AQMesh has a relatively steady decrease of its accuracy with time, Zephyr has a more seasonal one (considerable decrease in winter)  </a:t>
          </a:r>
        </a:p>
        <a:p>
          <a:pPr marL="285750" lvl="1" indent="-285750" algn="l" defTabSz="1733550">
            <a:lnSpc>
              <a:spcPct val="90000"/>
            </a:lnSpc>
            <a:spcBef>
              <a:spcPct val="0"/>
            </a:spcBef>
            <a:spcAft>
              <a:spcPct val="15000"/>
            </a:spcAft>
            <a:buChar char="•"/>
          </a:pPr>
          <a:r>
            <a:rPr lang="en-GB" sz="3900" kern="1200" dirty="0">
              <a:latin typeface="+mn-lt"/>
            </a:rPr>
            <a:t>This decrease might be because of the higher atmospheric concentration of NO2 during winter, making the sensors more prone to errors. </a:t>
          </a:r>
        </a:p>
      </dsp:txBody>
      <dsp:txXfrm rot="-5400000">
        <a:off x="3167679" y="707539"/>
        <a:ext cx="8334714" cy="4336034"/>
      </dsp:txXfrm>
    </dsp:sp>
    <dsp:sp modelId="{1747F375-300E-415B-9F5F-CA1C556551B0}">
      <dsp:nvSpPr>
        <dsp:cNvPr id="0" name=""/>
        <dsp:cNvSpPr/>
      </dsp:nvSpPr>
      <dsp:spPr>
        <a:xfrm>
          <a:off x="54401" y="2772"/>
          <a:ext cx="3176487" cy="5672684"/>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0980" tIns="110490" rIns="220980" bIns="110490" numCol="1" spcCol="1270" anchor="ctr" anchorCtr="0">
          <a:noAutofit/>
        </a:bodyPr>
        <a:lstStyle/>
        <a:p>
          <a:pPr marL="0" lvl="0" indent="0" algn="ctr" defTabSz="2578100">
            <a:lnSpc>
              <a:spcPct val="90000"/>
            </a:lnSpc>
            <a:spcBef>
              <a:spcPct val="0"/>
            </a:spcBef>
            <a:spcAft>
              <a:spcPct val="35000"/>
            </a:spcAft>
            <a:buNone/>
          </a:pPr>
          <a:r>
            <a:rPr lang="en-GB" sz="5800" b="1" kern="1200" dirty="0">
              <a:latin typeface="The Hand Black" panose="03070902030502020204" pitchFamily="66" charset="0"/>
            </a:rPr>
            <a:t>MID-WAY </a:t>
          </a:r>
        </a:p>
        <a:p>
          <a:pPr marL="0" lvl="0" indent="0" algn="ctr" defTabSz="2578100">
            <a:lnSpc>
              <a:spcPct val="90000"/>
            </a:lnSpc>
            <a:spcBef>
              <a:spcPct val="0"/>
            </a:spcBef>
            <a:spcAft>
              <a:spcPct val="35000"/>
            </a:spcAft>
            <a:buNone/>
          </a:pPr>
          <a:r>
            <a:rPr lang="en-GB" sz="5800" b="1" kern="1200" dirty="0">
              <a:latin typeface="The Hand Black" panose="03070902030502020204" pitchFamily="66" charset="0"/>
            </a:rPr>
            <a:t>CONCLUSIONS</a:t>
          </a:r>
          <a:endParaRPr lang="en-GB" sz="5800" kern="1200" dirty="0">
            <a:latin typeface="The Hand Black" panose="03070902030502020204" pitchFamily="66" charset="0"/>
          </a:endParaRPr>
        </a:p>
      </dsp:txBody>
      <dsp:txXfrm>
        <a:off x="209464" y="157835"/>
        <a:ext cx="2866361" cy="536255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F05F33-13F9-4C35-BEE2-9A6A01E61771}">
      <dsp:nvSpPr>
        <dsp:cNvPr id="0" name=""/>
        <dsp:cNvSpPr/>
      </dsp:nvSpPr>
      <dsp:spPr>
        <a:xfrm rot="5400000">
          <a:off x="4581042" y="-1472843"/>
          <a:ext cx="5001287" cy="8493436"/>
        </a:xfrm>
        <a:prstGeom prst="round2SameRect">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511300">
            <a:lnSpc>
              <a:spcPct val="90000"/>
            </a:lnSpc>
            <a:spcBef>
              <a:spcPct val="0"/>
            </a:spcBef>
            <a:spcAft>
              <a:spcPct val="15000"/>
            </a:spcAft>
            <a:buChar char="•"/>
          </a:pPr>
          <a:r>
            <a:rPr lang="en-GB" sz="3400" kern="1200" dirty="0"/>
            <a:t>Only Traditional Shelter data were used because there no traditional mounting in York </a:t>
          </a:r>
        </a:p>
        <a:p>
          <a:pPr marL="285750" lvl="1" indent="-285750" algn="l" defTabSz="1511300">
            <a:lnSpc>
              <a:spcPct val="90000"/>
            </a:lnSpc>
            <a:spcBef>
              <a:spcPct val="0"/>
            </a:spcBef>
            <a:spcAft>
              <a:spcPct val="15000"/>
            </a:spcAft>
            <a:buChar char="•"/>
          </a:pPr>
          <a:r>
            <a:rPr lang="en-GB" sz="3400" kern="1200" dirty="0"/>
            <a:t>The average were converted from ugm-3 to ppb by dividing by 1.9125</a:t>
          </a:r>
        </a:p>
        <a:p>
          <a:pPr marL="285750" lvl="1" indent="-285750" algn="l" defTabSz="1511300">
            <a:lnSpc>
              <a:spcPct val="90000"/>
            </a:lnSpc>
            <a:spcBef>
              <a:spcPct val="0"/>
            </a:spcBef>
            <a:spcAft>
              <a:spcPct val="15000"/>
            </a:spcAft>
            <a:buChar char="•"/>
          </a:pPr>
          <a:r>
            <a:rPr lang="en-GB" sz="3400" kern="1200" dirty="0"/>
            <a:t>The calculated monthly offset between Tubes data and LCS data was applied to hourly LCS data in order to correct them. </a:t>
          </a:r>
        </a:p>
        <a:p>
          <a:pPr marL="285750" lvl="1" indent="-285750" algn="l" defTabSz="1511300">
            <a:lnSpc>
              <a:spcPct val="90000"/>
            </a:lnSpc>
            <a:spcBef>
              <a:spcPct val="0"/>
            </a:spcBef>
            <a:spcAft>
              <a:spcPct val="15000"/>
            </a:spcAft>
            <a:buChar char="•"/>
          </a:pPr>
          <a:r>
            <a:rPr lang="en-GB" sz="3400" kern="1200" dirty="0"/>
            <a:t>The calculated offset between Tubes data and LCS data for one month was applied to the following month (i.e., the offset between March 2021 diffusion tubes data and LCS data was applied on April 2021 LCS data to correct them)</a:t>
          </a:r>
        </a:p>
      </dsp:txBody>
      <dsp:txXfrm rot="-5400000">
        <a:off x="2834968" y="517374"/>
        <a:ext cx="8249293" cy="4513001"/>
      </dsp:txXfrm>
    </dsp:sp>
    <dsp:sp modelId="{1747F375-300E-415B-9F5F-CA1C556551B0}">
      <dsp:nvSpPr>
        <dsp:cNvPr id="0" name=""/>
        <dsp:cNvSpPr/>
      </dsp:nvSpPr>
      <dsp:spPr>
        <a:xfrm>
          <a:off x="0" y="2682"/>
          <a:ext cx="2873734" cy="5496522"/>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32410" tIns="116205" rIns="232410" bIns="116205" numCol="1" spcCol="1270" anchor="ctr" anchorCtr="0">
          <a:noAutofit/>
        </a:bodyPr>
        <a:lstStyle/>
        <a:p>
          <a:pPr marL="0" lvl="0" indent="0" algn="ctr" defTabSz="2711450">
            <a:lnSpc>
              <a:spcPct val="90000"/>
            </a:lnSpc>
            <a:spcBef>
              <a:spcPct val="0"/>
            </a:spcBef>
            <a:spcAft>
              <a:spcPct val="35000"/>
            </a:spcAft>
            <a:buNone/>
          </a:pPr>
          <a:r>
            <a:rPr lang="en-US" sz="6100" kern="1200" noProof="0" dirty="0">
              <a:latin typeface="The Hand Black" panose="03070902030502020204" pitchFamily="66" charset="0"/>
            </a:rPr>
            <a:t>IMPORTANT</a:t>
          </a:r>
        </a:p>
        <a:p>
          <a:pPr marL="0" lvl="0" indent="0" algn="ctr" defTabSz="2711450">
            <a:lnSpc>
              <a:spcPct val="90000"/>
            </a:lnSpc>
            <a:spcBef>
              <a:spcPct val="0"/>
            </a:spcBef>
            <a:spcAft>
              <a:spcPct val="35000"/>
            </a:spcAft>
            <a:buNone/>
          </a:pPr>
          <a:r>
            <a:rPr lang="en-US" sz="6100" kern="1200" noProof="0" dirty="0">
              <a:latin typeface="The Hand Black" panose="03070902030502020204" pitchFamily="66" charset="0"/>
            </a:rPr>
            <a:t>NOTES</a:t>
          </a:r>
          <a:endParaRPr lang="en-GB" sz="6100" kern="1200" dirty="0">
            <a:latin typeface="The Hand Black" panose="03070902030502020204" pitchFamily="66" charset="0"/>
          </a:endParaRPr>
        </a:p>
      </dsp:txBody>
      <dsp:txXfrm>
        <a:off x="140284" y="142966"/>
        <a:ext cx="2593166" cy="521595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F05F33-13F9-4C35-BEE2-9A6A01E61771}">
      <dsp:nvSpPr>
        <dsp:cNvPr id="0" name=""/>
        <dsp:cNvSpPr/>
      </dsp:nvSpPr>
      <dsp:spPr>
        <a:xfrm rot="5400000">
          <a:off x="4685432" y="-1665644"/>
          <a:ext cx="4905775" cy="8991500"/>
        </a:xfrm>
        <a:prstGeom prst="round2SameRect">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60020" tIns="80010" rIns="160020" bIns="80010" numCol="1" spcCol="1270" anchor="ctr" anchorCtr="0">
          <a:noAutofit/>
        </a:bodyPr>
        <a:lstStyle/>
        <a:p>
          <a:pPr marL="285750" lvl="1" indent="-285750" algn="l" defTabSz="1866900">
            <a:lnSpc>
              <a:spcPct val="90000"/>
            </a:lnSpc>
            <a:spcBef>
              <a:spcPct val="0"/>
            </a:spcBef>
            <a:spcAft>
              <a:spcPct val="15000"/>
            </a:spcAft>
            <a:buChar char="•"/>
          </a:pPr>
          <a:r>
            <a:rPr lang="en-GB" sz="4200" kern="1200" dirty="0"/>
            <a:t>The calibration showed itself to be extremely effective in background settings but very ineffective close to roadsides where the measurements become even worse in some cases. </a:t>
          </a:r>
        </a:p>
        <a:p>
          <a:pPr marL="285750" lvl="1" indent="-285750" algn="l" defTabSz="1866900">
            <a:lnSpc>
              <a:spcPct val="90000"/>
            </a:lnSpc>
            <a:spcBef>
              <a:spcPct val="0"/>
            </a:spcBef>
            <a:spcAft>
              <a:spcPct val="15000"/>
            </a:spcAft>
            <a:buChar char="•"/>
          </a:pPr>
          <a:r>
            <a:rPr lang="en-GB" sz="4200" kern="1200" dirty="0"/>
            <a:t>That is because the diffusion tubes measurements are not accurate in York. </a:t>
          </a:r>
        </a:p>
        <a:p>
          <a:pPr marL="285750" lvl="1" indent="-285750" algn="l" defTabSz="1866900">
            <a:lnSpc>
              <a:spcPct val="90000"/>
            </a:lnSpc>
            <a:spcBef>
              <a:spcPct val="0"/>
            </a:spcBef>
            <a:spcAft>
              <a:spcPct val="15000"/>
            </a:spcAft>
            <a:buChar char="•"/>
          </a:pPr>
          <a:r>
            <a:rPr lang="en-GB" sz="4200" kern="1200" dirty="0"/>
            <a:t>AQMesh would be the best company to use the tube calibration on because it is consistent and quite correlated to reference data. </a:t>
          </a:r>
        </a:p>
      </dsp:txBody>
      <dsp:txXfrm rot="-5400000">
        <a:off x="2642570" y="616698"/>
        <a:ext cx="8752020" cy="4426815"/>
      </dsp:txXfrm>
    </dsp:sp>
    <dsp:sp modelId="{1747F375-300E-415B-9F5F-CA1C556551B0}">
      <dsp:nvSpPr>
        <dsp:cNvPr id="0" name=""/>
        <dsp:cNvSpPr/>
      </dsp:nvSpPr>
      <dsp:spPr>
        <a:xfrm>
          <a:off x="617" y="0"/>
          <a:ext cx="2651397" cy="5588411"/>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2880" tIns="91440" rIns="182880" bIns="91440" numCol="1" spcCol="1270" anchor="ctr" anchorCtr="0">
          <a:noAutofit/>
        </a:bodyPr>
        <a:lstStyle/>
        <a:p>
          <a:pPr marL="0" lvl="0" indent="0" algn="ctr" defTabSz="2133600">
            <a:lnSpc>
              <a:spcPct val="90000"/>
            </a:lnSpc>
            <a:spcBef>
              <a:spcPct val="0"/>
            </a:spcBef>
            <a:spcAft>
              <a:spcPct val="35000"/>
            </a:spcAft>
            <a:buNone/>
          </a:pPr>
          <a:r>
            <a:rPr lang="en-GB" sz="4800" b="1" kern="1200" dirty="0">
              <a:latin typeface="The Hand Black" panose="03070902030502020204" pitchFamily="66" charset="0"/>
            </a:rPr>
            <a:t>FINAL</a:t>
          </a:r>
        </a:p>
        <a:p>
          <a:pPr marL="0" lvl="0" indent="0" algn="ctr" defTabSz="2133600">
            <a:lnSpc>
              <a:spcPct val="90000"/>
            </a:lnSpc>
            <a:spcBef>
              <a:spcPct val="0"/>
            </a:spcBef>
            <a:spcAft>
              <a:spcPct val="35000"/>
            </a:spcAft>
            <a:buNone/>
          </a:pPr>
          <a:r>
            <a:rPr lang="en-GB" sz="4800" b="1" kern="1200" dirty="0">
              <a:latin typeface="The Hand Black" panose="03070902030502020204" pitchFamily="66" charset="0"/>
            </a:rPr>
            <a:t>CONCLUSIONS</a:t>
          </a:r>
          <a:endParaRPr lang="en-GB" sz="4800" kern="1200" dirty="0">
            <a:latin typeface="The Hand Black" panose="03070902030502020204" pitchFamily="66" charset="0"/>
          </a:endParaRPr>
        </a:p>
      </dsp:txBody>
      <dsp:txXfrm>
        <a:off x="130048" y="129431"/>
        <a:ext cx="2392535" cy="532954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9/4/2023</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71179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9/4/2023</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551670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9/4/2023</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631584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9/4/2023</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55842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9/4/2023</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68614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9/4/2023</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893906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9/4/2023</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557218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9/4/2023</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71000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9/4/2023</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61604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9/4/2023</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7431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9/4/2023</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143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9/4/2023</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261634095"/>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3.png"/><Relationship Id="rId7" Type="http://schemas.openxmlformats.org/officeDocument/2006/relationships/diagramColors" Target="../diagrams/colors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2.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3.png"/><Relationship Id="rId7" Type="http://schemas.openxmlformats.org/officeDocument/2006/relationships/diagramColors" Target="../diagrams/colors5.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6.xml"/><Relationship Id="rId7" Type="http://schemas.openxmlformats.org/officeDocument/2006/relationships/image" Target="../media/image2.png"/><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3.png"/><Relationship Id="rId7" Type="http://schemas.openxmlformats.org/officeDocument/2006/relationships/diagramColors" Target="../diagrams/colors7.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png"/><Relationship Id="rId7" Type="http://schemas.openxmlformats.org/officeDocument/2006/relationships/diagramColors" Target="../diagrams/colors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png"/><Relationship Id="rId7" Type="http://schemas.openxmlformats.org/officeDocument/2006/relationships/diagramColors" Target="../diagrams/colors3.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D67D9A-8857-1E43-1752-47BE68B247AD}"/>
              </a:ext>
            </a:extLst>
          </p:cNvPr>
          <p:cNvSpPr>
            <a:spLocks noGrp="1"/>
          </p:cNvSpPr>
          <p:nvPr>
            <p:ph type="ctrTitle"/>
          </p:nvPr>
        </p:nvSpPr>
        <p:spPr>
          <a:xfrm>
            <a:off x="4559560" y="672092"/>
            <a:ext cx="6306069" cy="2916264"/>
          </a:xfrm>
        </p:spPr>
        <p:txBody>
          <a:bodyPr anchor="b">
            <a:noAutofit/>
          </a:bodyPr>
          <a:lstStyle/>
          <a:p>
            <a:r>
              <a:rPr lang="en-GB" sz="6000" b="1" dirty="0"/>
              <a:t>END OF PLACEMENT PRESENTATION</a:t>
            </a:r>
            <a:endParaRPr lang="en-GB" sz="6000" dirty="0"/>
          </a:p>
        </p:txBody>
      </p:sp>
      <p:sp>
        <p:nvSpPr>
          <p:cNvPr id="11" name="Rectangle 6">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A996C6"/>
          </a:solidFill>
          <a:ln w="38100" cap="rnd">
            <a:solidFill>
              <a:srgbClr val="A996C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ct red geometric pattern">
            <a:extLst>
              <a:ext uri="{FF2B5EF4-FFF2-40B4-BE49-F238E27FC236}">
                <a16:creationId xmlns:a16="http://schemas.microsoft.com/office/drawing/2014/main" id="{10237140-A29F-184C-ED03-8865AA15816F}"/>
              </a:ext>
            </a:extLst>
          </p:cNvPr>
          <p:cNvPicPr>
            <a:picLocks noChangeAspect="1"/>
          </p:cNvPicPr>
          <p:nvPr/>
        </p:nvPicPr>
        <p:blipFill rotWithShape="1">
          <a:blip r:embed="rId2"/>
          <a:srcRect l="12223" r="42445" b="-1"/>
          <a:stretch/>
        </p:blipFill>
        <p:spPr>
          <a:xfrm>
            <a:off x="-19050" y="-66092"/>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pic>
        <p:nvPicPr>
          <p:cNvPr id="5" name="Picture 4" descr="University of York">
            <a:extLst>
              <a:ext uri="{FF2B5EF4-FFF2-40B4-BE49-F238E27FC236}">
                <a16:creationId xmlns:a16="http://schemas.microsoft.com/office/drawing/2014/main" id="{610609B8-AAFE-8E5B-BF96-76542F0965C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993085" y="-21576"/>
            <a:ext cx="2111945" cy="80068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Around the world with the Wolfson Atmospheric Chemistry Laboratories -  Events, University of York">
            <a:extLst>
              <a:ext uri="{FF2B5EF4-FFF2-40B4-BE49-F238E27FC236}">
                <a16:creationId xmlns:a16="http://schemas.microsoft.com/office/drawing/2014/main" id="{5126EF37-251B-8B5A-C45F-B6FE232576CD}"/>
              </a:ext>
            </a:extLst>
          </p:cNvPr>
          <p:cNvPicPr/>
          <p:nvPr/>
        </p:nvPicPr>
        <p:blipFill rotWithShape="1">
          <a:blip r:embed="rId4">
            <a:extLst>
              <a:ext uri="{28A0092B-C50C-407E-A947-70E740481C1C}">
                <a14:useLocalDpi xmlns:a14="http://schemas.microsoft.com/office/drawing/2010/main" val="0"/>
              </a:ext>
            </a:extLst>
          </a:blip>
          <a:srcRect t="9475" b="15743"/>
          <a:stretch/>
        </p:blipFill>
        <p:spPr bwMode="auto">
          <a:xfrm>
            <a:off x="10394725" y="5938923"/>
            <a:ext cx="1797275" cy="88640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Rounded Corners 6">
            <a:extLst>
              <a:ext uri="{FF2B5EF4-FFF2-40B4-BE49-F238E27FC236}">
                <a16:creationId xmlns:a16="http://schemas.microsoft.com/office/drawing/2014/main" id="{33BDD5B3-5EEA-DACB-2593-6D11322E1145}"/>
              </a:ext>
            </a:extLst>
          </p:cNvPr>
          <p:cNvSpPr>
            <a:spLocks noGrp="1" noRot="1" noMove="1" noResize="1" noEditPoints="1" noAdjustHandles="1" noChangeArrowheads="1" noChangeShapeType="1"/>
          </p:cNvSpPr>
          <p:nvPr/>
        </p:nvSpPr>
        <p:spPr>
          <a:xfrm>
            <a:off x="4951562" y="4097547"/>
            <a:ext cx="5100481" cy="46054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Subtitle 2">
            <a:extLst>
              <a:ext uri="{FF2B5EF4-FFF2-40B4-BE49-F238E27FC236}">
                <a16:creationId xmlns:a16="http://schemas.microsoft.com/office/drawing/2014/main" id="{F4F5D4F4-95A5-3F84-E7DF-320D69E8F990}"/>
              </a:ext>
            </a:extLst>
          </p:cNvPr>
          <p:cNvSpPr>
            <a:spLocks noGrp="1"/>
          </p:cNvSpPr>
          <p:nvPr>
            <p:ph type="subTitle" idx="1"/>
          </p:nvPr>
        </p:nvSpPr>
        <p:spPr>
          <a:xfrm>
            <a:off x="4657344" y="3982024"/>
            <a:ext cx="5034775" cy="2400103"/>
          </a:xfrm>
        </p:spPr>
        <p:txBody>
          <a:bodyPr>
            <a:noAutofit/>
          </a:bodyPr>
          <a:lstStyle/>
          <a:p>
            <a:pPr algn="ctr"/>
            <a:r>
              <a:rPr lang="en-GB" sz="2600" b="1" u="sng" dirty="0">
                <a:latin typeface="The Hand Black" panose="03070902030502020204" pitchFamily="66" charset="0"/>
              </a:rPr>
              <a:t>PROJECT TITLE: </a:t>
            </a:r>
            <a:r>
              <a:rPr lang="en-GB" sz="2600" b="1" dirty="0">
                <a:latin typeface="The Hand Black" panose="03070902030502020204" pitchFamily="66" charset="0"/>
              </a:rPr>
              <a:t> Low-Cost Sensors Project</a:t>
            </a:r>
          </a:p>
          <a:p>
            <a:pPr algn="ctr"/>
            <a:r>
              <a:rPr lang="en-GB" sz="2600" b="1" u="sng" dirty="0">
                <a:latin typeface="The Hand Black" panose="03070902030502020204" pitchFamily="66" charset="0"/>
              </a:rPr>
              <a:t>SUPERVISORS:</a:t>
            </a:r>
            <a:r>
              <a:rPr lang="en-GB" sz="2600" b="1" dirty="0">
                <a:latin typeface="The Hand Black" panose="03070902030502020204" pitchFamily="66" charset="0"/>
              </a:rPr>
              <a:t> Pete Edwards and Stuart Lacy</a:t>
            </a:r>
          </a:p>
          <a:p>
            <a:pPr algn="ctr"/>
            <a:r>
              <a:rPr lang="en-GB" sz="2600" b="1" u="sng" dirty="0">
                <a:latin typeface="The Hand Black" panose="03070902030502020204" pitchFamily="66" charset="0"/>
              </a:rPr>
              <a:t>INTERN NAME:</a:t>
            </a:r>
            <a:r>
              <a:rPr lang="en-GB" sz="2600" b="1" dirty="0">
                <a:latin typeface="The Hand Black" panose="03070902030502020204" pitchFamily="66" charset="0"/>
              </a:rPr>
              <a:t> Yann Komenan</a:t>
            </a:r>
          </a:p>
          <a:p>
            <a:pPr algn="ctr"/>
            <a:r>
              <a:rPr lang="en-GB" sz="2600" b="1" u="sng" dirty="0">
                <a:latin typeface="The Hand Black" panose="03070902030502020204" pitchFamily="66" charset="0"/>
              </a:rPr>
              <a:t>INTERN CONTACTs</a:t>
            </a:r>
            <a:r>
              <a:rPr lang="en-GB" sz="2600" b="1" dirty="0">
                <a:latin typeface="The Hand Black" panose="03070902030502020204" pitchFamily="66" charset="0"/>
              </a:rPr>
              <a:t>: komenanesli@gmail.com / 07721640840</a:t>
            </a:r>
          </a:p>
        </p:txBody>
      </p:sp>
      <p:cxnSp>
        <p:nvCxnSpPr>
          <p:cNvPr id="10" name="Straight Connector 9">
            <a:extLst>
              <a:ext uri="{FF2B5EF4-FFF2-40B4-BE49-F238E27FC236}">
                <a16:creationId xmlns:a16="http://schemas.microsoft.com/office/drawing/2014/main" id="{F069C508-7A89-40AC-8347-0F0DBED19DF8}"/>
              </a:ext>
            </a:extLst>
          </p:cNvPr>
          <p:cNvCxnSpPr/>
          <p:nvPr/>
        </p:nvCxnSpPr>
        <p:spPr>
          <a:xfrm>
            <a:off x="4559559" y="3761117"/>
            <a:ext cx="5940000" cy="0"/>
          </a:xfrm>
          <a:prstGeom prst="line">
            <a:avLst/>
          </a:prstGeom>
          <a:ln w="222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3628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4F5E6-4C0F-4D7B-F8A1-9B57A36449D2}"/>
              </a:ext>
            </a:extLst>
          </p:cNvPr>
          <p:cNvSpPr txBox="1">
            <a:spLocks/>
          </p:cNvSpPr>
          <p:nvPr/>
        </p:nvSpPr>
        <p:spPr>
          <a:xfrm>
            <a:off x="3708006" y="0"/>
            <a:ext cx="4431117" cy="1101755"/>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a:lstStyle>
          <a:p>
            <a:pPr algn="ctr"/>
            <a:r>
              <a:rPr lang="en-US" sz="5400" u="sng" dirty="0"/>
              <a:t>2. LCS DATA</a:t>
            </a:r>
          </a:p>
        </p:txBody>
      </p:sp>
      <p:pic>
        <p:nvPicPr>
          <p:cNvPr id="3" name="Picture 2" descr="University of York">
            <a:extLst>
              <a:ext uri="{FF2B5EF4-FFF2-40B4-BE49-F238E27FC236}">
                <a16:creationId xmlns:a16="http://schemas.microsoft.com/office/drawing/2014/main" id="{A51D76DB-E175-24CF-E8E2-4F1BD35F494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102306" y="0"/>
            <a:ext cx="1968818" cy="80068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Around the world with the Wolfson Atmospheric Chemistry Laboratories -  Events, University of York">
            <a:extLst>
              <a:ext uri="{FF2B5EF4-FFF2-40B4-BE49-F238E27FC236}">
                <a16:creationId xmlns:a16="http://schemas.microsoft.com/office/drawing/2014/main" id="{7CA351C1-CDE1-A7D7-C355-142E48E7BD05}"/>
              </a:ext>
            </a:extLst>
          </p:cNvPr>
          <p:cNvPicPr/>
          <p:nvPr/>
        </p:nvPicPr>
        <p:blipFill rotWithShape="1">
          <a:blip r:embed="rId3">
            <a:extLst>
              <a:ext uri="{28A0092B-C50C-407E-A947-70E740481C1C}">
                <a14:useLocalDpi xmlns:a14="http://schemas.microsoft.com/office/drawing/2010/main" val="0"/>
              </a:ext>
            </a:extLst>
          </a:blip>
          <a:srcRect t="9475" b="15743"/>
          <a:stretch/>
        </p:blipFill>
        <p:spPr bwMode="auto">
          <a:xfrm>
            <a:off x="0" y="0"/>
            <a:ext cx="1744824" cy="800682"/>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47E30F98-1CB3-2A2B-A104-BBC36730E8D0}"/>
              </a:ext>
            </a:extLst>
          </p:cNvPr>
          <p:cNvSpPr txBox="1">
            <a:spLocks/>
          </p:cNvSpPr>
          <p:nvPr/>
        </p:nvSpPr>
        <p:spPr>
          <a:xfrm>
            <a:off x="453086" y="878799"/>
            <a:ext cx="6509840" cy="1389859"/>
          </a:xfrm>
          <a:prstGeom prst="rect">
            <a:avLst/>
          </a:prstGeom>
        </p:spPr>
        <p:txBody>
          <a:bodyPr>
            <a:normAutofit/>
          </a:bodyPr>
          <a:lst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a:lstStyle>
          <a:p>
            <a:pPr algn="ctr">
              <a:lnSpc>
                <a:spcPct val="150000"/>
              </a:lnSpc>
            </a:pPr>
            <a:r>
              <a:rPr lang="en-GB" sz="2500" u="sng" dirty="0"/>
              <a:t>2.5. Instrument  RMSE with  time</a:t>
            </a:r>
          </a:p>
        </p:txBody>
      </p:sp>
      <p:pic>
        <p:nvPicPr>
          <p:cNvPr id="7" name="Picture 6">
            <a:extLst>
              <a:ext uri="{FF2B5EF4-FFF2-40B4-BE49-F238E27FC236}">
                <a16:creationId xmlns:a16="http://schemas.microsoft.com/office/drawing/2014/main" id="{97CDCAD3-5244-8E2A-4D14-D65B03466E85}"/>
              </a:ext>
            </a:extLst>
          </p:cNvPr>
          <p:cNvPicPr>
            <a:picLocks noChangeAspect="1"/>
          </p:cNvPicPr>
          <p:nvPr/>
        </p:nvPicPr>
        <p:blipFill rotWithShape="1">
          <a:blip r:embed="rId4">
            <a:extLst>
              <a:ext uri="{28A0092B-C50C-407E-A947-70E740481C1C}">
                <a14:useLocalDpi xmlns:a14="http://schemas.microsoft.com/office/drawing/2010/main" val="0"/>
              </a:ext>
            </a:extLst>
          </a:blip>
          <a:srcRect t="7579"/>
          <a:stretch/>
        </p:blipFill>
        <p:spPr>
          <a:xfrm>
            <a:off x="126703" y="1573729"/>
            <a:ext cx="7497221" cy="5199515"/>
          </a:xfrm>
          <a:prstGeom prst="rect">
            <a:avLst/>
          </a:prstGeom>
        </p:spPr>
      </p:pic>
      <p:grpSp>
        <p:nvGrpSpPr>
          <p:cNvPr id="8" name="Group 7">
            <a:extLst>
              <a:ext uri="{FF2B5EF4-FFF2-40B4-BE49-F238E27FC236}">
                <a16:creationId xmlns:a16="http://schemas.microsoft.com/office/drawing/2014/main" id="{89F7C521-AB54-0F34-EA35-B54D7E3EBECB}"/>
              </a:ext>
            </a:extLst>
          </p:cNvPr>
          <p:cNvGrpSpPr/>
          <p:nvPr/>
        </p:nvGrpSpPr>
        <p:grpSpPr>
          <a:xfrm>
            <a:off x="7821708" y="1324947"/>
            <a:ext cx="4243589" cy="5280346"/>
            <a:chOff x="0" y="0"/>
            <a:chExt cx="3678035" cy="5110765"/>
          </a:xfrm>
        </p:grpSpPr>
        <p:sp>
          <p:nvSpPr>
            <p:cNvPr id="9" name="Rectangle: Rounded Corners 8">
              <a:extLst>
                <a:ext uri="{FF2B5EF4-FFF2-40B4-BE49-F238E27FC236}">
                  <a16:creationId xmlns:a16="http://schemas.microsoft.com/office/drawing/2014/main" id="{A673BC44-6BF8-3778-0EED-409CF8C23323}"/>
                </a:ext>
              </a:extLst>
            </p:cNvPr>
            <p:cNvSpPr/>
            <p:nvPr/>
          </p:nvSpPr>
          <p:spPr>
            <a:xfrm>
              <a:off x="0" y="0"/>
              <a:ext cx="3678035" cy="5110765"/>
            </a:xfrm>
            <a:prstGeom prst="roundRect">
              <a:avLst/>
            </a:prstGeom>
          </p:spPr>
          <p:style>
            <a:lnRef idx="0">
              <a:schemeClr val="lt1">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txBody>
            <a:bodyPr/>
            <a:lstStyle/>
            <a:p>
              <a:endParaRPr lang="en-GB"/>
            </a:p>
          </p:txBody>
        </p:sp>
        <p:sp>
          <p:nvSpPr>
            <p:cNvPr id="10" name="Rectangle: Rounded Corners 4">
              <a:extLst>
                <a:ext uri="{FF2B5EF4-FFF2-40B4-BE49-F238E27FC236}">
                  <a16:creationId xmlns:a16="http://schemas.microsoft.com/office/drawing/2014/main" id="{B67EAC45-C09E-F7FE-EABE-E58FEE4F3E9D}"/>
                </a:ext>
              </a:extLst>
            </p:cNvPr>
            <p:cNvSpPr txBox="1"/>
            <p:nvPr/>
          </p:nvSpPr>
          <p:spPr>
            <a:xfrm>
              <a:off x="70573" y="117045"/>
              <a:ext cx="3536888" cy="456669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123825" rIns="247650" bIns="123825" numCol="1" spcCol="1270" anchor="ctr" anchorCtr="0">
              <a:noAutofit/>
            </a:bodyPr>
            <a:lstStyle/>
            <a:p>
              <a:pPr indent="-228600">
                <a:buFont typeface="Arial" panose="020B0604020202020204" pitchFamily="34" charset="0"/>
                <a:buChar char="•"/>
              </a:pPr>
              <a:endParaRPr lang="en-US" sz="2800" dirty="0">
                <a:solidFill>
                  <a:schemeClr val="bg1"/>
                </a:solidFill>
                <a:latin typeface="The Hand Black" panose="03070902030502020204" pitchFamily="66" charset="0"/>
              </a:endParaRPr>
            </a:p>
            <a:p>
              <a:pPr indent="-228600">
                <a:buFont typeface="Arial" panose="020B0604020202020204" pitchFamily="34" charset="0"/>
                <a:buChar char="•"/>
              </a:pPr>
              <a:r>
                <a:rPr lang="en-US" sz="2800" dirty="0">
                  <a:solidFill>
                    <a:schemeClr val="bg1"/>
                  </a:solidFill>
                  <a:latin typeface="The Hand Black" panose="03070902030502020204" pitchFamily="66" charset="0"/>
                </a:rPr>
                <a:t>Zephyr sensors seems to have a strong seasonal pattern. A very noticeable change in RMSE happens around January of each year. The accuracy seems to considerably decrease in winter.</a:t>
              </a:r>
            </a:p>
            <a:p>
              <a:pPr indent="-228600">
                <a:buFont typeface="Arial" panose="020B0604020202020204" pitchFamily="34" charset="0"/>
                <a:buChar char="•"/>
              </a:pPr>
              <a:r>
                <a:rPr lang="en-US" sz="2800" dirty="0">
                  <a:solidFill>
                    <a:schemeClr val="bg1"/>
                  </a:solidFill>
                  <a:latin typeface="The Hand Black" panose="03070902030502020204" pitchFamily="66" charset="0"/>
                </a:rPr>
                <a:t>AQMesh instruments, on the other hand, behave more consistently. The winter’s RMSE peaks are still there but less noticeable. The dominant pattern is a slow decrease of the sensors accuracy with time.</a:t>
              </a:r>
            </a:p>
          </p:txBody>
        </p:sp>
      </p:grpSp>
    </p:spTree>
    <p:extLst>
      <p:ext uri="{BB962C8B-B14F-4D97-AF65-F5344CB8AC3E}">
        <p14:creationId xmlns:p14="http://schemas.microsoft.com/office/powerpoint/2010/main" val="2063768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niversity of York">
            <a:extLst>
              <a:ext uri="{FF2B5EF4-FFF2-40B4-BE49-F238E27FC236}">
                <a16:creationId xmlns:a16="http://schemas.microsoft.com/office/drawing/2014/main" id="{B79DDF6A-EF7C-8AC1-695A-07F960E30C7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102306" y="0"/>
            <a:ext cx="1968818" cy="80068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Around the world with the Wolfson Atmospheric Chemistry Laboratories -  Events, University of York">
            <a:extLst>
              <a:ext uri="{FF2B5EF4-FFF2-40B4-BE49-F238E27FC236}">
                <a16:creationId xmlns:a16="http://schemas.microsoft.com/office/drawing/2014/main" id="{732CC87D-7E70-E6F9-57B4-E0CD538E3687}"/>
              </a:ext>
            </a:extLst>
          </p:cNvPr>
          <p:cNvPicPr/>
          <p:nvPr/>
        </p:nvPicPr>
        <p:blipFill rotWithShape="1">
          <a:blip r:embed="rId3">
            <a:extLst>
              <a:ext uri="{28A0092B-C50C-407E-A947-70E740481C1C}">
                <a14:useLocalDpi xmlns:a14="http://schemas.microsoft.com/office/drawing/2010/main" val="0"/>
              </a:ext>
            </a:extLst>
          </a:blip>
          <a:srcRect t="9475" b="15743"/>
          <a:stretch/>
        </p:blipFill>
        <p:spPr bwMode="auto">
          <a:xfrm>
            <a:off x="0" y="0"/>
            <a:ext cx="1744824" cy="80068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Content Placeholder 17">
            <a:extLst>
              <a:ext uri="{FF2B5EF4-FFF2-40B4-BE49-F238E27FC236}">
                <a16:creationId xmlns:a16="http://schemas.microsoft.com/office/drawing/2014/main" id="{FFC38FD1-6E9B-5B6B-C005-4F5AE67AA94A}"/>
              </a:ext>
            </a:extLst>
          </p:cNvPr>
          <p:cNvGraphicFramePr>
            <a:graphicFrameLocks/>
          </p:cNvGraphicFramePr>
          <p:nvPr>
            <p:extLst>
              <p:ext uri="{D42A27DB-BD31-4B8C-83A1-F6EECF244321}">
                <p14:modId xmlns:p14="http://schemas.microsoft.com/office/powerpoint/2010/main" val="2050494161"/>
              </p:ext>
            </p:extLst>
          </p:nvPr>
        </p:nvGraphicFramePr>
        <p:xfrm>
          <a:off x="220883" y="992027"/>
          <a:ext cx="11750233" cy="567823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Title 1">
            <a:extLst>
              <a:ext uri="{FF2B5EF4-FFF2-40B4-BE49-F238E27FC236}">
                <a16:creationId xmlns:a16="http://schemas.microsoft.com/office/drawing/2014/main" id="{84F06B10-118C-AF4F-0804-E667D215EAA6}"/>
              </a:ext>
            </a:extLst>
          </p:cNvPr>
          <p:cNvSpPr txBox="1">
            <a:spLocks/>
          </p:cNvSpPr>
          <p:nvPr/>
        </p:nvSpPr>
        <p:spPr>
          <a:xfrm>
            <a:off x="3708006" y="0"/>
            <a:ext cx="4431117" cy="1101755"/>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a:lstStyle>
          <a:p>
            <a:pPr algn="ctr"/>
            <a:r>
              <a:rPr lang="en-US" sz="5400" u="sng" dirty="0"/>
              <a:t>2. LCS DATA</a:t>
            </a:r>
          </a:p>
        </p:txBody>
      </p:sp>
    </p:spTree>
    <p:extLst>
      <p:ext uri="{BB962C8B-B14F-4D97-AF65-F5344CB8AC3E}">
        <p14:creationId xmlns:p14="http://schemas.microsoft.com/office/powerpoint/2010/main" val="1608152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niversity of York">
            <a:extLst>
              <a:ext uri="{FF2B5EF4-FFF2-40B4-BE49-F238E27FC236}">
                <a16:creationId xmlns:a16="http://schemas.microsoft.com/office/drawing/2014/main" id="{B79DDF6A-EF7C-8AC1-695A-07F960E30C7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102306" y="0"/>
            <a:ext cx="1968818" cy="80068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Around the world with the Wolfson Atmospheric Chemistry Laboratories -  Events, University of York">
            <a:extLst>
              <a:ext uri="{FF2B5EF4-FFF2-40B4-BE49-F238E27FC236}">
                <a16:creationId xmlns:a16="http://schemas.microsoft.com/office/drawing/2014/main" id="{732CC87D-7E70-E6F9-57B4-E0CD538E3687}"/>
              </a:ext>
            </a:extLst>
          </p:cNvPr>
          <p:cNvPicPr/>
          <p:nvPr/>
        </p:nvPicPr>
        <p:blipFill rotWithShape="1">
          <a:blip r:embed="rId3">
            <a:extLst>
              <a:ext uri="{28A0092B-C50C-407E-A947-70E740481C1C}">
                <a14:useLocalDpi xmlns:a14="http://schemas.microsoft.com/office/drawing/2010/main" val="0"/>
              </a:ext>
            </a:extLst>
          </a:blip>
          <a:srcRect t="9475" b="15743"/>
          <a:stretch/>
        </p:blipFill>
        <p:spPr bwMode="auto">
          <a:xfrm>
            <a:off x="0" y="0"/>
            <a:ext cx="1744824" cy="80068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Content Placeholder 17">
            <a:extLst>
              <a:ext uri="{FF2B5EF4-FFF2-40B4-BE49-F238E27FC236}">
                <a16:creationId xmlns:a16="http://schemas.microsoft.com/office/drawing/2014/main" id="{FFC38FD1-6E9B-5B6B-C005-4F5AE67AA94A}"/>
              </a:ext>
            </a:extLst>
          </p:cNvPr>
          <p:cNvGraphicFramePr>
            <a:graphicFrameLocks/>
          </p:cNvGraphicFramePr>
          <p:nvPr>
            <p:extLst>
              <p:ext uri="{D42A27DB-BD31-4B8C-83A1-F6EECF244321}">
                <p14:modId xmlns:p14="http://schemas.microsoft.com/office/powerpoint/2010/main" val="699270934"/>
              </p:ext>
            </p:extLst>
          </p:nvPr>
        </p:nvGraphicFramePr>
        <p:xfrm>
          <a:off x="220883" y="992027"/>
          <a:ext cx="11750233" cy="567823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Title 1">
            <a:extLst>
              <a:ext uri="{FF2B5EF4-FFF2-40B4-BE49-F238E27FC236}">
                <a16:creationId xmlns:a16="http://schemas.microsoft.com/office/drawing/2014/main" id="{84F06B10-118C-AF4F-0804-E667D215EAA6}"/>
              </a:ext>
            </a:extLst>
          </p:cNvPr>
          <p:cNvSpPr txBox="1">
            <a:spLocks/>
          </p:cNvSpPr>
          <p:nvPr/>
        </p:nvSpPr>
        <p:spPr>
          <a:xfrm>
            <a:off x="3708006" y="0"/>
            <a:ext cx="4431117" cy="1101755"/>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a:lstStyle>
          <a:p>
            <a:pPr algn="ctr"/>
            <a:r>
              <a:rPr lang="en-US" sz="5400" u="sng" dirty="0"/>
              <a:t>2. LCS DATA</a:t>
            </a:r>
          </a:p>
        </p:txBody>
      </p:sp>
    </p:spTree>
    <p:extLst>
      <p:ext uri="{BB962C8B-B14F-4D97-AF65-F5344CB8AC3E}">
        <p14:creationId xmlns:p14="http://schemas.microsoft.com/office/powerpoint/2010/main" val="644630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A36D7F-CD36-9C56-BC9E-17776FDB1730}"/>
              </a:ext>
            </a:extLst>
          </p:cNvPr>
          <p:cNvSpPr/>
          <p:nvPr/>
        </p:nvSpPr>
        <p:spPr>
          <a:xfrm>
            <a:off x="8843023" y="1453210"/>
            <a:ext cx="2756078" cy="416617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0" name="Content Placeholder 17">
            <a:extLst>
              <a:ext uri="{FF2B5EF4-FFF2-40B4-BE49-F238E27FC236}">
                <a16:creationId xmlns:a16="http://schemas.microsoft.com/office/drawing/2014/main" id="{E60DAF9F-431B-BEC0-2A71-829267AC35EB}"/>
              </a:ext>
            </a:extLst>
          </p:cNvPr>
          <p:cNvGraphicFramePr>
            <a:graphicFrameLocks/>
          </p:cNvGraphicFramePr>
          <p:nvPr>
            <p:extLst>
              <p:ext uri="{D42A27DB-BD31-4B8C-83A1-F6EECF244321}">
                <p14:modId xmlns:p14="http://schemas.microsoft.com/office/powerpoint/2010/main" val="650893509"/>
              </p:ext>
            </p:extLst>
          </p:nvPr>
        </p:nvGraphicFramePr>
        <p:xfrm>
          <a:off x="411577" y="1120247"/>
          <a:ext cx="11368845" cy="55018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Picture 10" descr="University of York">
            <a:extLst>
              <a:ext uri="{FF2B5EF4-FFF2-40B4-BE49-F238E27FC236}">
                <a16:creationId xmlns:a16="http://schemas.microsoft.com/office/drawing/2014/main" id="{8D12B5A0-CA59-2914-B35C-C3F9D6336D98}"/>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10102306" y="0"/>
            <a:ext cx="1968818" cy="80068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Around the world with the Wolfson Atmospheric Chemistry Laboratories -  Events, University of York">
            <a:extLst>
              <a:ext uri="{FF2B5EF4-FFF2-40B4-BE49-F238E27FC236}">
                <a16:creationId xmlns:a16="http://schemas.microsoft.com/office/drawing/2014/main" id="{2331DD4A-6CD9-C2C2-A945-20196406FDC9}"/>
              </a:ext>
            </a:extLst>
          </p:cNvPr>
          <p:cNvPicPr/>
          <p:nvPr/>
        </p:nvPicPr>
        <p:blipFill rotWithShape="1">
          <a:blip r:embed="rId8">
            <a:extLst>
              <a:ext uri="{28A0092B-C50C-407E-A947-70E740481C1C}">
                <a14:useLocalDpi xmlns:a14="http://schemas.microsoft.com/office/drawing/2010/main" val="0"/>
              </a:ext>
            </a:extLst>
          </a:blip>
          <a:srcRect t="9475" b="15743"/>
          <a:stretch/>
        </p:blipFill>
        <p:spPr bwMode="auto">
          <a:xfrm>
            <a:off x="0" y="0"/>
            <a:ext cx="1744824" cy="800682"/>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5ED615FD-6698-2BE5-C107-129B8A94BA87}"/>
              </a:ext>
            </a:extLst>
          </p:cNvPr>
          <p:cNvSpPr txBox="1">
            <a:spLocks/>
          </p:cNvSpPr>
          <p:nvPr/>
        </p:nvSpPr>
        <p:spPr>
          <a:xfrm>
            <a:off x="1992530" y="-154453"/>
            <a:ext cx="7862070" cy="1209830"/>
          </a:xfrm>
          <a:prstGeom prst="rect">
            <a:avLst/>
          </a:prstGeom>
        </p:spPr>
        <p:txBody>
          <a:bodyPr vert="horz" lIns="91440" tIns="45720" rIns="91440" bIns="45720" rtlCol="0" anchor="b">
            <a:noAutofit/>
          </a:bodyPr>
          <a:lst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a:lstStyle>
          <a:p>
            <a:pPr algn="ctr"/>
            <a:r>
              <a:rPr lang="en-US" u="sng" dirty="0"/>
              <a:t>3. DIFFUSION TUBES DATA</a:t>
            </a:r>
          </a:p>
        </p:txBody>
      </p:sp>
    </p:spTree>
    <p:extLst>
      <p:ext uri="{BB962C8B-B14F-4D97-AF65-F5344CB8AC3E}">
        <p14:creationId xmlns:p14="http://schemas.microsoft.com/office/powerpoint/2010/main" val="4196253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BD0DF-619C-EEEF-9F29-C68950833B38}"/>
              </a:ext>
            </a:extLst>
          </p:cNvPr>
          <p:cNvSpPr txBox="1">
            <a:spLocks/>
          </p:cNvSpPr>
          <p:nvPr/>
        </p:nvSpPr>
        <p:spPr>
          <a:xfrm>
            <a:off x="2240235" y="0"/>
            <a:ext cx="7366659" cy="972763"/>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a:lstStyle>
          <a:p>
            <a:pPr algn="ctr"/>
            <a:r>
              <a:rPr lang="en-US" sz="4500" u="sng" dirty="0"/>
              <a:t>3. DIFFUSION TUBES DATA</a:t>
            </a:r>
          </a:p>
        </p:txBody>
      </p:sp>
      <p:pic>
        <p:nvPicPr>
          <p:cNvPr id="3" name="Picture 2" descr="University of York">
            <a:extLst>
              <a:ext uri="{FF2B5EF4-FFF2-40B4-BE49-F238E27FC236}">
                <a16:creationId xmlns:a16="http://schemas.microsoft.com/office/drawing/2014/main" id="{419B9F25-4CED-11D7-BCD7-5A0C56164DD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102306" y="0"/>
            <a:ext cx="1968818" cy="80068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Around the world with the Wolfson Atmospheric Chemistry Laboratories -  Events, University of York">
            <a:extLst>
              <a:ext uri="{FF2B5EF4-FFF2-40B4-BE49-F238E27FC236}">
                <a16:creationId xmlns:a16="http://schemas.microsoft.com/office/drawing/2014/main" id="{BD5212D6-E361-864B-25F0-C72CD1D18F15}"/>
              </a:ext>
            </a:extLst>
          </p:cNvPr>
          <p:cNvPicPr/>
          <p:nvPr/>
        </p:nvPicPr>
        <p:blipFill rotWithShape="1">
          <a:blip r:embed="rId3">
            <a:extLst>
              <a:ext uri="{28A0092B-C50C-407E-A947-70E740481C1C}">
                <a14:useLocalDpi xmlns:a14="http://schemas.microsoft.com/office/drawing/2010/main" val="0"/>
              </a:ext>
            </a:extLst>
          </a:blip>
          <a:srcRect t="9475" b="15743"/>
          <a:stretch/>
        </p:blipFill>
        <p:spPr bwMode="auto">
          <a:xfrm>
            <a:off x="0" y="0"/>
            <a:ext cx="1744824" cy="800682"/>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4C9A615B-D83C-0B6D-E53A-969E02FA6993}"/>
              </a:ext>
            </a:extLst>
          </p:cNvPr>
          <p:cNvSpPr txBox="1">
            <a:spLocks/>
          </p:cNvSpPr>
          <p:nvPr/>
        </p:nvSpPr>
        <p:spPr>
          <a:xfrm>
            <a:off x="7667076" y="993487"/>
            <a:ext cx="4404048" cy="1455879"/>
          </a:xfrm>
          <a:prstGeom prst="rect">
            <a:avLst/>
          </a:prstGeom>
        </p:spPr>
        <p:txBody>
          <a:bodyPr vert="horz" lIns="91440" tIns="45720" rIns="91440" bIns="45720" rtlCol="0" anchor="b">
            <a:noAutofit/>
          </a:bodyPr>
          <a:lst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a:lstStyle>
          <a:p>
            <a:pPr algn="ctr"/>
            <a:r>
              <a:rPr lang="en-US" sz="3900" u="sng" dirty="0"/>
              <a:t>3.1. New AQMesh values and RMSES</a:t>
            </a:r>
          </a:p>
        </p:txBody>
      </p:sp>
      <p:pic>
        <p:nvPicPr>
          <p:cNvPr id="11" name="Picture 10">
            <a:extLst>
              <a:ext uri="{FF2B5EF4-FFF2-40B4-BE49-F238E27FC236}">
                <a16:creationId xmlns:a16="http://schemas.microsoft.com/office/drawing/2014/main" id="{648A9EE6-B54C-1BA9-A4EB-AF89AE5062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420" y="972763"/>
            <a:ext cx="7497221" cy="5734850"/>
          </a:xfrm>
          <a:prstGeom prst="rect">
            <a:avLst/>
          </a:prstGeom>
        </p:spPr>
      </p:pic>
      <p:pic>
        <p:nvPicPr>
          <p:cNvPr id="13" name="Picture 12" descr="A graph of different colored lines&#10;&#10;Description automatically generated">
            <a:extLst>
              <a:ext uri="{FF2B5EF4-FFF2-40B4-BE49-F238E27FC236}">
                <a16:creationId xmlns:a16="http://schemas.microsoft.com/office/drawing/2014/main" id="{807859F9-2D58-0C5F-EE38-2A4FE45DA72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89059" y="2642598"/>
            <a:ext cx="5582065" cy="4065015"/>
          </a:xfrm>
          <a:prstGeom prst="rect">
            <a:avLst/>
          </a:prstGeom>
        </p:spPr>
      </p:pic>
      <p:cxnSp>
        <p:nvCxnSpPr>
          <p:cNvPr id="15" name="Straight Connector 14">
            <a:extLst>
              <a:ext uri="{FF2B5EF4-FFF2-40B4-BE49-F238E27FC236}">
                <a16:creationId xmlns:a16="http://schemas.microsoft.com/office/drawing/2014/main" id="{039421ED-3556-F796-48D8-221D52694E90}"/>
              </a:ext>
            </a:extLst>
          </p:cNvPr>
          <p:cNvCxnSpPr/>
          <p:nvPr/>
        </p:nvCxnSpPr>
        <p:spPr>
          <a:xfrm>
            <a:off x="7546641" y="972763"/>
            <a:ext cx="0" cy="1669835"/>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0944AA7-9D56-7213-4985-4E83F4D862F0}"/>
              </a:ext>
            </a:extLst>
          </p:cNvPr>
          <p:cNvCxnSpPr/>
          <p:nvPr/>
        </p:nvCxnSpPr>
        <p:spPr>
          <a:xfrm>
            <a:off x="6502306" y="2642598"/>
            <a:ext cx="5616000"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45CC3860-CEEB-2157-82BB-B06D233F3A72}"/>
              </a:ext>
            </a:extLst>
          </p:cNvPr>
          <p:cNvCxnSpPr/>
          <p:nvPr/>
        </p:nvCxnSpPr>
        <p:spPr>
          <a:xfrm>
            <a:off x="6502306" y="2642597"/>
            <a:ext cx="0" cy="403200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96005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27DC2-F978-70FB-A217-1B1147A63E07}"/>
              </a:ext>
            </a:extLst>
          </p:cNvPr>
          <p:cNvSpPr txBox="1">
            <a:spLocks/>
          </p:cNvSpPr>
          <p:nvPr/>
        </p:nvSpPr>
        <p:spPr>
          <a:xfrm>
            <a:off x="2240235" y="0"/>
            <a:ext cx="7366659" cy="972763"/>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a:lstStyle>
          <a:p>
            <a:pPr algn="ctr"/>
            <a:r>
              <a:rPr lang="en-US" sz="4500" u="sng" dirty="0"/>
              <a:t>3. DIFFUSION TUBES DATA</a:t>
            </a:r>
          </a:p>
        </p:txBody>
      </p:sp>
      <p:pic>
        <p:nvPicPr>
          <p:cNvPr id="3" name="Picture 2" descr="University of York">
            <a:extLst>
              <a:ext uri="{FF2B5EF4-FFF2-40B4-BE49-F238E27FC236}">
                <a16:creationId xmlns:a16="http://schemas.microsoft.com/office/drawing/2014/main" id="{F5551EF8-D9BF-640D-752A-F4CCBE779B1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102306" y="0"/>
            <a:ext cx="1968818" cy="80068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Around the world with the Wolfson Atmospheric Chemistry Laboratories -  Events, University of York">
            <a:extLst>
              <a:ext uri="{FF2B5EF4-FFF2-40B4-BE49-F238E27FC236}">
                <a16:creationId xmlns:a16="http://schemas.microsoft.com/office/drawing/2014/main" id="{9A4DC3D5-1AD5-912D-60C4-1772B9A2E9CC}"/>
              </a:ext>
            </a:extLst>
          </p:cNvPr>
          <p:cNvPicPr/>
          <p:nvPr/>
        </p:nvPicPr>
        <p:blipFill rotWithShape="1">
          <a:blip r:embed="rId3">
            <a:extLst>
              <a:ext uri="{28A0092B-C50C-407E-A947-70E740481C1C}">
                <a14:useLocalDpi xmlns:a14="http://schemas.microsoft.com/office/drawing/2010/main" val="0"/>
              </a:ext>
            </a:extLst>
          </a:blip>
          <a:srcRect t="9475" b="15743"/>
          <a:stretch/>
        </p:blipFill>
        <p:spPr bwMode="auto">
          <a:xfrm>
            <a:off x="0" y="0"/>
            <a:ext cx="1744824" cy="80068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3253535A-79C6-CDFD-7760-663642A973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336" y="981760"/>
            <a:ext cx="6934625" cy="5734850"/>
          </a:xfrm>
          <a:prstGeom prst="rect">
            <a:avLst/>
          </a:prstGeom>
        </p:spPr>
      </p:pic>
      <p:sp>
        <p:nvSpPr>
          <p:cNvPr id="12" name="Title 1">
            <a:extLst>
              <a:ext uri="{FF2B5EF4-FFF2-40B4-BE49-F238E27FC236}">
                <a16:creationId xmlns:a16="http://schemas.microsoft.com/office/drawing/2014/main" id="{2A582EEA-E05B-5FC7-4E5C-F2197A1B6098}"/>
              </a:ext>
            </a:extLst>
          </p:cNvPr>
          <p:cNvSpPr txBox="1">
            <a:spLocks/>
          </p:cNvSpPr>
          <p:nvPr/>
        </p:nvSpPr>
        <p:spPr>
          <a:xfrm>
            <a:off x="7404870" y="895720"/>
            <a:ext cx="4404048" cy="1455879"/>
          </a:xfrm>
          <a:prstGeom prst="rect">
            <a:avLst/>
          </a:prstGeom>
        </p:spPr>
        <p:txBody>
          <a:bodyPr vert="horz" lIns="91440" tIns="45720" rIns="91440" bIns="45720" rtlCol="0" anchor="b">
            <a:noAutofit/>
          </a:bodyPr>
          <a:lst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a:lstStyle>
          <a:p>
            <a:pPr algn="ctr"/>
            <a:r>
              <a:rPr lang="en-US" sz="3900" u="sng" dirty="0"/>
              <a:t>3.1. New Zephyr values and RMSES</a:t>
            </a:r>
          </a:p>
        </p:txBody>
      </p:sp>
      <p:pic>
        <p:nvPicPr>
          <p:cNvPr id="13" name="Picture 12" descr="A graph of different colored lines&#10;&#10;Description automatically generated">
            <a:extLst>
              <a:ext uri="{FF2B5EF4-FFF2-40B4-BE49-F238E27FC236}">
                <a16:creationId xmlns:a16="http://schemas.microsoft.com/office/drawing/2014/main" id="{574D3FBA-F973-79E7-88A2-68ADC33646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83196" y="2446637"/>
            <a:ext cx="4861468" cy="4269974"/>
          </a:xfrm>
          <a:prstGeom prst="rect">
            <a:avLst/>
          </a:prstGeom>
        </p:spPr>
      </p:pic>
    </p:spTree>
    <p:extLst>
      <p:ext uri="{BB962C8B-B14F-4D97-AF65-F5344CB8AC3E}">
        <p14:creationId xmlns:p14="http://schemas.microsoft.com/office/powerpoint/2010/main" val="1947796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A864629-41E0-B56C-0FB7-C4A0AB47B2C7}"/>
              </a:ext>
            </a:extLst>
          </p:cNvPr>
          <p:cNvSpPr txBox="1">
            <a:spLocks/>
          </p:cNvSpPr>
          <p:nvPr/>
        </p:nvSpPr>
        <p:spPr>
          <a:xfrm>
            <a:off x="592899" y="924554"/>
            <a:ext cx="6525970" cy="901331"/>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a:lstStyle>
          <a:p>
            <a:pPr algn="ctr"/>
            <a:endParaRPr lang="en-US" sz="3200" dirty="0"/>
          </a:p>
        </p:txBody>
      </p:sp>
      <p:pic>
        <p:nvPicPr>
          <p:cNvPr id="6" name="Picture 5" descr="University of York">
            <a:extLst>
              <a:ext uri="{FF2B5EF4-FFF2-40B4-BE49-F238E27FC236}">
                <a16:creationId xmlns:a16="http://schemas.microsoft.com/office/drawing/2014/main" id="{023F17DA-F90B-6635-6C63-668ABADD16F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102306" y="0"/>
            <a:ext cx="1968818" cy="80068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Around the world with the Wolfson Atmospheric Chemistry Laboratories -  Events, University of York">
            <a:extLst>
              <a:ext uri="{FF2B5EF4-FFF2-40B4-BE49-F238E27FC236}">
                <a16:creationId xmlns:a16="http://schemas.microsoft.com/office/drawing/2014/main" id="{988E5CEC-55C3-2DAE-6C9D-BBFF3E5C7416}"/>
              </a:ext>
            </a:extLst>
          </p:cNvPr>
          <p:cNvPicPr/>
          <p:nvPr/>
        </p:nvPicPr>
        <p:blipFill rotWithShape="1">
          <a:blip r:embed="rId3">
            <a:extLst>
              <a:ext uri="{28A0092B-C50C-407E-A947-70E740481C1C}">
                <a14:useLocalDpi xmlns:a14="http://schemas.microsoft.com/office/drawing/2010/main" val="0"/>
              </a:ext>
            </a:extLst>
          </a:blip>
          <a:srcRect t="9475" b="15743"/>
          <a:stretch/>
        </p:blipFill>
        <p:spPr bwMode="auto">
          <a:xfrm>
            <a:off x="0" y="0"/>
            <a:ext cx="1744824" cy="800682"/>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F3A8D03F-3E6F-0948-6A0D-AB8CFA810F30}"/>
              </a:ext>
            </a:extLst>
          </p:cNvPr>
          <p:cNvSpPr txBox="1">
            <a:spLocks/>
          </p:cNvSpPr>
          <p:nvPr/>
        </p:nvSpPr>
        <p:spPr>
          <a:xfrm>
            <a:off x="2240235" y="37578"/>
            <a:ext cx="7366659" cy="972763"/>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a:lstStyle>
          <a:p>
            <a:pPr algn="ctr"/>
            <a:r>
              <a:rPr lang="en-US" sz="4500" u="sng" dirty="0"/>
              <a:t>3. DIFFUSION TUBES DATA</a:t>
            </a:r>
          </a:p>
        </p:txBody>
      </p:sp>
      <p:graphicFrame>
        <p:nvGraphicFramePr>
          <p:cNvPr id="3" name="Table 3">
            <a:extLst>
              <a:ext uri="{FF2B5EF4-FFF2-40B4-BE49-F238E27FC236}">
                <a16:creationId xmlns:a16="http://schemas.microsoft.com/office/drawing/2014/main" id="{20BBB4F2-26C9-FB9A-8198-297009B60AAD}"/>
              </a:ext>
            </a:extLst>
          </p:cNvPr>
          <p:cNvGraphicFramePr>
            <a:graphicFrameLocks noGrp="1"/>
          </p:cNvGraphicFramePr>
          <p:nvPr>
            <p:extLst>
              <p:ext uri="{D42A27DB-BD31-4B8C-83A1-F6EECF244321}">
                <p14:modId xmlns:p14="http://schemas.microsoft.com/office/powerpoint/2010/main" val="1202982966"/>
              </p:ext>
            </p:extLst>
          </p:nvPr>
        </p:nvGraphicFramePr>
        <p:xfrm>
          <a:off x="204332" y="1341261"/>
          <a:ext cx="5891668" cy="2743200"/>
        </p:xfrm>
        <a:graphic>
          <a:graphicData uri="http://schemas.openxmlformats.org/drawingml/2006/table">
            <a:tbl>
              <a:tblPr firstRow="1" bandRow="1">
                <a:tableStyleId>{7DF18680-E054-41AD-8BC1-D1AEF772440D}</a:tableStyleId>
              </a:tblPr>
              <a:tblGrid>
                <a:gridCol w="1101954">
                  <a:extLst>
                    <a:ext uri="{9D8B030D-6E8A-4147-A177-3AD203B41FA5}">
                      <a16:colId xmlns:a16="http://schemas.microsoft.com/office/drawing/2014/main" val="1165293274"/>
                    </a:ext>
                  </a:extLst>
                </a:gridCol>
                <a:gridCol w="1277257">
                  <a:extLst>
                    <a:ext uri="{9D8B030D-6E8A-4147-A177-3AD203B41FA5}">
                      <a16:colId xmlns:a16="http://schemas.microsoft.com/office/drawing/2014/main" val="1787744596"/>
                    </a:ext>
                  </a:extLst>
                </a:gridCol>
                <a:gridCol w="1074057">
                  <a:extLst>
                    <a:ext uri="{9D8B030D-6E8A-4147-A177-3AD203B41FA5}">
                      <a16:colId xmlns:a16="http://schemas.microsoft.com/office/drawing/2014/main" val="1340892460"/>
                    </a:ext>
                  </a:extLst>
                </a:gridCol>
                <a:gridCol w="1132114">
                  <a:extLst>
                    <a:ext uri="{9D8B030D-6E8A-4147-A177-3AD203B41FA5}">
                      <a16:colId xmlns:a16="http://schemas.microsoft.com/office/drawing/2014/main" val="2372909671"/>
                    </a:ext>
                  </a:extLst>
                </a:gridCol>
                <a:gridCol w="1306286">
                  <a:extLst>
                    <a:ext uri="{9D8B030D-6E8A-4147-A177-3AD203B41FA5}">
                      <a16:colId xmlns:a16="http://schemas.microsoft.com/office/drawing/2014/main" val="1114518893"/>
                    </a:ext>
                  </a:extLst>
                </a:gridCol>
              </a:tblGrid>
              <a:tr h="370840">
                <a:tc>
                  <a:txBody>
                    <a:bodyPr/>
                    <a:lstStyle/>
                    <a:p>
                      <a:r>
                        <a:rPr lang="en-GB" sz="2500" dirty="0">
                          <a:latin typeface="The Hand Extrablack" panose="03070A02030502020204" pitchFamily="66" charset="0"/>
                        </a:rPr>
                        <a:t>LOCATION</a:t>
                      </a:r>
                    </a:p>
                  </a:txBody>
                  <a:tcPr/>
                </a:tc>
                <a:tc>
                  <a:txBody>
                    <a:bodyPr/>
                    <a:lstStyle/>
                    <a:p>
                      <a:r>
                        <a:rPr lang="en-GB" sz="2500" dirty="0">
                          <a:latin typeface="The Hand Extrablack" panose="03070A02030502020204" pitchFamily="66" charset="0"/>
                        </a:rPr>
                        <a:t>INSTRUMENT</a:t>
                      </a:r>
                    </a:p>
                  </a:txBody>
                  <a:tcPr/>
                </a:tc>
                <a:tc>
                  <a:txBody>
                    <a:bodyPr/>
                    <a:lstStyle/>
                    <a:p>
                      <a:r>
                        <a:rPr lang="en-GB" sz="2500" dirty="0">
                          <a:latin typeface="The Hand Extrablack" panose="03070A02030502020204" pitchFamily="66" charset="0"/>
                        </a:rPr>
                        <a:t>OLD_RMSE</a:t>
                      </a:r>
                    </a:p>
                  </a:txBody>
                  <a:tcPr/>
                </a:tc>
                <a:tc>
                  <a:txBody>
                    <a:bodyPr/>
                    <a:lstStyle/>
                    <a:p>
                      <a:r>
                        <a:rPr lang="en-GB" sz="2500" dirty="0">
                          <a:latin typeface="The Hand Extrablack" panose="03070A02030502020204" pitchFamily="66" charset="0"/>
                        </a:rPr>
                        <a:t>NEW_MEAN</a:t>
                      </a:r>
                    </a:p>
                    <a:p>
                      <a:r>
                        <a:rPr lang="en-GB" sz="2500" dirty="0">
                          <a:latin typeface="The Hand Extrablack" panose="03070A02030502020204" pitchFamily="66" charset="0"/>
                        </a:rPr>
                        <a:t>RMSE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500" dirty="0">
                          <a:latin typeface="The Hand Extrablack" panose="03070A02030502020204" pitchFamily="66" charset="0"/>
                        </a:rPr>
                        <a:t>NEW_MEDIAN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2500" dirty="0">
                          <a:latin typeface="The Hand Extrablack" panose="03070A02030502020204" pitchFamily="66" charset="0"/>
                        </a:rPr>
                        <a:t>RMSE</a:t>
                      </a:r>
                    </a:p>
                  </a:txBody>
                  <a:tcPr/>
                </a:tc>
                <a:extLst>
                  <a:ext uri="{0D108BD9-81ED-4DB2-BD59-A6C34878D82A}">
                    <a16:rowId xmlns:a16="http://schemas.microsoft.com/office/drawing/2014/main" val="2653531854"/>
                  </a:ext>
                </a:extLst>
              </a:tr>
              <a:tr h="370840">
                <a:tc>
                  <a:txBody>
                    <a:bodyPr/>
                    <a:lstStyle/>
                    <a:p>
                      <a:r>
                        <a:rPr lang="en-GB" sz="2500" dirty="0">
                          <a:latin typeface="The Hand Black" panose="03070902030502020204" pitchFamily="66" charset="0"/>
                        </a:rPr>
                        <a:t>London</a:t>
                      </a:r>
                    </a:p>
                  </a:txBody>
                  <a:tcPr/>
                </a:tc>
                <a:tc>
                  <a:txBody>
                    <a:bodyPr/>
                    <a:lstStyle/>
                    <a:p>
                      <a:r>
                        <a:rPr lang="en-GB" sz="2500" dirty="0">
                          <a:latin typeface="The Hand Black" panose="03070902030502020204" pitchFamily="66" charset="0"/>
                        </a:rPr>
                        <a:t>AQM389</a:t>
                      </a:r>
                    </a:p>
                  </a:txBody>
                  <a:tcPr/>
                </a:tc>
                <a:tc>
                  <a:txBody>
                    <a:bodyPr/>
                    <a:lstStyle/>
                    <a:p>
                      <a:r>
                        <a:rPr lang="en-GB" sz="2500" b="0" dirty="0">
                          <a:latin typeface="The Hand Black" panose="03070902030502020204" pitchFamily="66" charset="0"/>
                        </a:rPr>
                        <a:t>17.3</a:t>
                      </a:r>
                    </a:p>
                  </a:txBody>
                  <a:tcPr/>
                </a:tc>
                <a:tc>
                  <a:txBody>
                    <a:bodyPr/>
                    <a:lstStyle/>
                    <a:p>
                      <a:r>
                        <a:rPr lang="en-GB" sz="2500" b="0" dirty="0">
                          <a:latin typeface="The Hand Black" panose="03070902030502020204" pitchFamily="66" charset="0"/>
                        </a:rPr>
                        <a:t>4.82</a:t>
                      </a:r>
                    </a:p>
                  </a:txBody>
                  <a:tcPr/>
                </a:tc>
                <a:tc>
                  <a:txBody>
                    <a:bodyPr/>
                    <a:lstStyle/>
                    <a:p>
                      <a:r>
                        <a:rPr lang="en-GB" sz="2500" b="0" dirty="0">
                          <a:latin typeface="The Hand Black" panose="03070902030502020204" pitchFamily="66" charset="0"/>
                        </a:rPr>
                        <a:t>5.48</a:t>
                      </a:r>
                    </a:p>
                  </a:txBody>
                  <a:tcPr/>
                </a:tc>
                <a:extLst>
                  <a:ext uri="{0D108BD9-81ED-4DB2-BD59-A6C34878D82A}">
                    <a16:rowId xmlns:a16="http://schemas.microsoft.com/office/drawing/2014/main" val="1685169505"/>
                  </a:ext>
                </a:extLst>
              </a:tr>
              <a:tr h="370840">
                <a:tc>
                  <a:txBody>
                    <a:bodyPr/>
                    <a:lstStyle/>
                    <a:p>
                      <a:r>
                        <a:rPr lang="en-GB" sz="2500" dirty="0">
                          <a:latin typeface="The Hand Black" panose="03070902030502020204" pitchFamily="66" charset="0"/>
                        </a:rPr>
                        <a:t>Manchester</a:t>
                      </a:r>
                    </a:p>
                  </a:txBody>
                  <a:tcPr/>
                </a:tc>
                <a:tc>
                  <a:txBody>
                    <a:bodyPr/>
                    <a:lstStyle/>
                    <a:p>
                      <a:r>
                        <a:rPr lang="en-GB" sz="2500" dirty="0">
                          <a:latin typeface="The Hand Black" panose="03070902030502020204" pitchFamily="66" charset="0"/>
                        </a:rPr>
                        <a:t>AQM388</a:t>
                      </a:r>
                    </a:p>
                  </a:txBody>
                  <a:tcPr/>
                </a:tc>
                <a:tc>
                  <a:txBody>
                    <a:bodyPr/>
                    <a:lstStyle/>
                    <a:p>
                      <a:r>
                        <a:rPr lang="en-GB" sz="2500" b="0" dirty="0">
                          <a:latin typeface="The Hand Black" panose="03070902030502020204" pitchFamily="66" charset="0"/>
                        </a:rPr>
                        <a:t>14.8</a:t>
                      </a:r>
                    </a:p>
                  </a:txBody>
                  <a:tcPr/>
                </a:tc>
                <a:tc>
                  <a:txBody>
                    <a:bodyPr/>
                    <a:lstStyle/>
                    <a:p>
                      <a:r>
                        <a:rPr lang="en-GB" sz="2500" b="0" dirty="0">
                          <a:latin typeface="The Hand Black" panose="03070902030502020204" pitchFamily="66" charset="0"/>
                        </a:rPr>
                        <a:t>4.91</a:t>
                      </a:r>
                    </a:p>
                  </a:txBody>
                  <a:tcPr/>
                </a:tc>
                <a:tc>
                  <a:txBody>
                    <a:bodyPr/>
                    <a:lstStyle/>
                    <a:p>
                      <a:r>
                        <a:rPr lang="en-GB" sz="2500" b="0" dirty="0">
                          <a:latin typeface="The Hand Black" panose="03070902030502020204" pitchFamily="66" charset="0"/>
                        </a:rPr>
                        <a:t>5.25</a:t>
                      </a:r>
                    </a:p>
                  </a:txBody>
                  <a:tcPr/>
                </a:tc>
                <a:extLst>
                  <a:ext uri="{0D108BD9-81ED-4DB2-BD59-A6C34878D82A}">
                    <a16:rowId xmlns:a16="http://schemas.microsoft.com/office/drawing/2014/main" val="3352360690"/>
                  </a:ext>
                </a:extLst>
              </a:tr>
              <a:tr h="370840">
                <a:tc>
                  <a:txBody>
                    <a:bodyPr/>
                    <a:lstStyle/>
                    <a:p>
                      <a:r>
                        <a:rPr lang="en-GB" sz="2500" dirty="0">
                          <a:latin typeface="The Hand Black" panose="03070902030502020204" pitchFamily="66" charset="0"/>
                        </a:rPr>
                        <a:t>Manchester</a:t>
                      </a:r>
                    </a:p>
                  </a:txBody>
                  <a:tcPr/>
                </a:tc>
                <a:tc>
                  <a:txBody>
                    <a:bodyPr/>
                    <a:lstStyle/>
                    <a:p>
                      <a:r>
                        <a:rPr lang="en-GB" sz="2500" dirty="0">
                          <a:latin typeface="The Hand Black" panose="03070902030502020204" pitchFamily="66" charset="0"/>
                        </a:rPr>
                        <a:t>AQM390</a:t>
                      </a:r>
                    </a:p>
                  </a:txBody>
                  <a:tcPr/>
                </a:tc>
                <a:tc>
                  <a:txBody>
                    <a:bodyPr/>
                    <a:lstStyle/>
                    <a:p>
                      <a:r>
                        <a:rPr lang="en-GB" sz="2500" b="0" dirty="0">
                          <a:latin typeface="The Hand Black" panose="03070902030502020204" pitchFamily="66" charset="0"/>
                        </a:rPr>
                        <a:t>11.7</a:t>
                      </a:r>
                    </a:p>
                  </a:txBody>
                  <a:tcPr/>
                </a:tc>
                <a:tc>
                  <a:txBody>
                    <a:bodyPr/>
                    <a:lstStyle/>
                    <a:p>
                      <a:r>
                        <a:rPr lang="en-GB" sz="2500" b="0" dirty="0">
                          <a:latin typeface="The Hand Black" panose="03070902030502020204" pitchFamily="66" charset="0"/>
                        </a:rPr>
                        <a:t>4.89</a:t>
                      </a:r>
                    </a:p>
                  </a:txBody>
                  <a:tcPr/>
                </a:tc>
                <a:tc>
                  <a:txBody>
                    <a:bodyPr/>
                    <a:lstStyle/>
                    <a:p>
                      <a:r>
                        <a:rPr lang="en-GB" sz="2500" b="0" dirty="0">
                          <a:latin typeface="The Hand Black" panose="03070902030502020204" pitchFamily="66" charset="0"/>
                        </a:rPr>
                        <a:t>5.18</a:t>
                      </a:r>
                    </a:p>
                  </a:txBody>
                  <a:tcPr/>
                </a:tc>
                <a:extLst>
                  <a:ext uri="{0D108BD9-81ED-4DB2-BD59-A6C34878D82A}">
                    <a16:rowId xmlns:a16="http://schemas.microsoft.com/office/drawing/2014/main" val="236161629"/>
                  </a:ext>
                </a:extLst>
              </a:tr>
              <a:tr h="370840">
                <a:tc>
                  <a:txBody>
                    <a:bodyPr/>
                    <a:lstStyle/>
                    <a:p>
                      <a:r>
                        <a:rPr lang="en-GB" sz="2500" dirty="0">
                          <a:latin typeface="The Hand Black" panose="03070902030502020204" pitchFamily="66" charset="0"/>
                        </a:rPr>
                        <a:t>York</a:t>
                      </a:r>
                    </a:p>
                  </a:txBody>
                  <a:tcPr/>
                </a:tc>
                <a:tc>
                  <a:txBody>
                    <a:bodyPr/>
                    <a:lstStyle/>
                    <a:p>
                      <a:r>
                        <a:rPr lang="en-GB" sz="2500" dirty="0">
                          <a:latin typeface="The Hand Black" panose="03070902030502020204" pitchFamily="66" charset="0"/>
                        </a:rPr>
                        <a:t>AQM391</a:t>
                      </a:r>
                    </a:p>
                  </a:txBody>
                  <a:tcPr/>
                </a:tc>
                <a:tc>
                  <a:txBody>
                    <a:bodyPr/>
                    <a:lstStyle/>
                    <a:p>
                      <a:r>
                        <a:rPr lang="en-GB" sz="2500" b="0" dirty="0">
                          <a:latin typeface="The Hand Black" panose="03070902030502020204" pitchFamily="66" charset="0"/>
                        </a:rPr>
                        <a:t>7.89</a:t>
                      </a:r>
                    </a:p>
                  </a:txBody>
                  <a:tcPr/>
                </a:tc>
                <a:tc>
                  <a:txBody>
                    <a:bodyPr/>
                    <a:lstStyle/>
                    <a:p>
                      <a:r>
                        <a:rPr lang="en-GB" sz="2500" b="0" dirty="0">
                          <a:latin typeface="The Hand Black" panose="03070902030502020204" pitchFamily="66" charset="0"/>
                        </a:rPr>
                        <a:t>10.6</a:t>
                      </a:r>
                    </a:p>
                  </a:txBody>
                  <a:tcPr/>
                </a:tc>
                <a:tc>
                  <a:txBody>
                    <a:bodyPr/>
                    <a:lstStyle/>
                    <a:p>
                      <a:r>
                        <a:rPr lang="en-GB" sz="2500" b="0" dirty="0">
                          <a:latin typeface="The Hand Black" panose="03070902030502020204" pitchFamily="66" charset="0"/>
                        </a:rPr>
                        <a:t>9.70</a:t>
                      </a:r>
                    </a:p>
                  </a:txBody>
                  <a:tcPr/>
                </a:tc>
                <a:extLst>
                  <a:ext uri="{0D108BD9-81ED-4DB2-BD59-A6C34878D82A}">
                    <a16:rowId xmlns:a16="http://schemas.microsoft.com/office/drawing/2014/main" val="4163045221"/>
                  </a:ext>
                </a:extLst>
              </a:tr>
            </a:tbl>
          </a:graphicData>
        </a:graphic>
      </p:graphicFrame>
      <p:graphicFrame>
        <p:nvGraphicFramePr>
          <p:cNvPr id="2" name="Table 3">
            <a:extLst>
              <a:ext uri="{FF2B5EF4-FFF2-40B4-BE49-F238E27FC236}">
                <a16:creationId xmlns:a16="http://schemas.microsoft.com/office/drawing/2014/main" id="{13BDF42F-A42F-0837-83A6-25052351B50E}"/>
              </a:ext>
            </a:extLst>
          </p:cNvPr>
          <p:cNvGraphicFramePr>
            <a:graphicFrameLocks noGrp="1"/>
          </p:cNvGraphicFramePr>
          <p:nvPr>
            <p:extLst>
              <p:ext uri="{D42A27DB-BD31-4B8C-83A1-F6EECF244321}">
                <p14:modId xmlns:p14="http://schemas.microsoft.com/office/powerpoint/2010/main" val="3830143639"/>
              </p:ext>
            </p:extLst>
          </p:nvPr>
        </p:nvGraphicFramePr>
        <p:xfrm>
          <a:off x="6320785" y="1341261"/>
          <a:ext cx="5746585" cy="2743200"/>
        </p:xfrm>
        <a:graphic>
          <a:graphicData uri="http://schemas.openxmlformats.org/drawingml/2006/table">
            <a:tbl>
              <a:tblPr firstRow="1" bandRow="1">
                <a:tableStyleId>{7DF18680-E054-41AD-8BC1-D1AEF772440D}</a:tableStyleId>
              </a:tblPr>
              <a:tblGrid>
                <a:gridCol w="1076474">
                  <a:extLst>
                    <a:ext uri="{9D8B030D-6E8A-4147-A177-3AD203B41FA5}">
                      <a16:colId xmlns:a16="http://schemas.microsoft.com/office/drawing/2014/main" val="1165293274"/>
                    </a:ext>
                  </a:extLst>
                </a:gridCol>
                <a:gridCol w="1222513">
                  <a:extLst>
                    <a:ext uri="{9D8B030D-6E8A-4147-A177-3AD203B41FA5}">
                      <a16:colId xmlns:a16="http://schemas.microsoft.com/office/drawing/2014/main" val="1787744596"/>
                    </a:ext>
                  </a:extLst>
                </a:gridCol>
                <a:gridCol w="1033669">
                  <a:extLst>
                    <a:ext uri="{9D8B030D-6E8A-4147-A177-3AD203B41FA5}">
                      <a16:colId xmlns:a16="http://schemas.microsoft.com/office/drawing/2014/main" val="1340892460"/>
                    </a:ext>
                  </a:extLst>
                </a:gridCol>
                <a:gridCol w="1133061">
                  <a:extLst>
                    <a:ext uri="{9D8B030D-6E8A-4147-A177-3AD203B41FA5}">
                      <a16:colId xmlns:a16="http://schemas.microsoft.com/office/drawing/2014/main" val="2372909671"/>
                    </a:ext>
                  </a:extLst>
                </a:gridCol>
                <a:gridCol w="1280868">
                  <a:extLst>
                    <a:ext uri="{9D8B030D-6E8A-4147-A177-3AD203B41FA5}">
                      <a16:colId xmlns:a16="http://schemas.microsoft.com/office/drawing/2014/main" val="2304875652"/>
                    </a:ext>
                  </a:extLst>
                </a:gridCol>
              </a:tblGrid>
              <a:tr h="370840">
                <a:tc>
                  <a:txBody>
                    <a:bodyPr/>
                    <a:lstStyle/>
                    <a:p>
                      <a:r>
                        <a:rPr lang="en-GB" sz="2500" dirty="0">
                          <a:latin typeface="The Hand Extrablack" panose="03070A02030502020204" pitchFamily="66" charset="0"/>
                        </a:rPr>
                        <a:t>LOCATION</a:t>
                      </a:r>
                    </a:p>
                  </a:txBody>
                  <a:tcPr/>
                </a:tc>
                <a:tc>
                  <a:txBody>
                    <a:bodyPr/>
                    <a:lstStyle/>
                    <a:p>
                      <a:r>
                        <a:rPr lang="en-GB" sz="2500" dirty="0">
                          <a:latin typeface="The Hand Extrablack" panose="03070A02030502020204" pitchFamily="66" charset="0"/>
                        </a:rPr>
                        <a:t>INSTRUMENT</a:t>
                      </a:r>
                    </a:p>
                  </a:txBody>
                  <a:tcPr/>
                </a:tc>
                <a:tc>
                  <a:txBody>
                    <a:bodyPr/>
                    <a:lstStyle/>
                    <a:p>
                      <a:r>
                        <a:rPr lang="en-GB" sz="2500" dirty="0">
                          <a:latin typeface="The Hand Extrablack" panose="03070A02030502020204" pitchFamily="66" charset="0"/>
                        </a:rPr>
                        <a:t>OLD_RMSE</a:t>
                      </a:r>
                    </a:p>
                  </a:txBody>
                  <a:tcPr/>
                </a:tc>
                <a:tc>
                  <a:txBody>
                    <a:bodyPr/>
                    <a:lstStyle/>
                    <a:p>
                      <a:r>
                        <a:rPr lang="en-GB" sz="2500" dirty="0">
                          <a:latin typeface="The Hand Extrablack" panose="03070A02030502020204" pitchFamily="66" charset="0"/>
                        </a:rPr>
                        <a:t>NEW_MEAN</a:t>
                      </a:r>
                    </a:p>
                    <a:p>
                      <a:r>
                        <a:rPr lang="en-GB" sz="2500" dirty="0">
                          <a:latin typeface="The Hand Extrablack" panose="03070A02030502020204" pitchFamily="66" charset="0"/>
                        </a:rPr>
                        <a:t>RMSE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500" dirty="0">
                          <a:latin typeface="The Hand Extrablack" panose="03070A02030502020204" pitchFamily="66" charset="0"/>
                        </a:rPr>
                        <a:t>NEW_MEDIAN RMSE</a:t>
                      </a:r>
                    </a:p>
                  </a:txBody>
                  <a:tcPr/>
                </a:tc>
                <a:extLst>
                  <a:ext uri="{0D108BD9-81ED-4DB2-BD59-A6C34878D82A}">
                    <a16:rowId xmlns:a16="http://schemas.microsoft.com/office/drawing/2014/main" val="2653531854"/>
                  </a:ext>
                </a:extLst>
              </a:tr>
              <a:tr h="370840">
                <a:tc>
                  <a:txBody>
                    <a:bodyPr/>
                    <a:lstStyle/>
                    <a:p>
                      <a:r>
                        <a:rPr lang="en-GB" sz="2500" dirty="0">
                          <a:latin typeface="The Hand Black" panose="03070902030502020204" pitchFamily="66" charset="0"/>
                        </a:rPr>
                        <a:t>London</a:t>
                      </a:r>
                    </a:p>
                  </a:txBody>
                  <a:tcPr/>
                </a:tc>
                <a:tc>
                  <a:txBody>
                    <a:bodyPr/>
                    <a:lstStyle/>
                    <a:p>
                      <a:r>
                        <a:rPr lang="en-GB" sz="2500" dirty="0">
                          <a:latin typeface="The Hand Black" panose="03070902030502020204" pitchFamily="66" charset="0"/>
                        </a:rPr>
                        <a:t>ZEP311</a:t>
                      </a:r>
                    </a:p>
                  </a:txBody>
                  <a:tcPr/>
                </a:tc>
                <a:tc>
                  <a:txBody>
                    <a:bodyPr/>
                    <a:lstStyle/>
                    <a:p>
                      <a:r>
                        <a:rPr lang="en-GB" sz="2500" b="0" dirty="0">
                          <a:latin typeface="The Hand Black" panose="03070902030502020204" pitchFamily="66" charset="0"/>
                        </a:rPr>
                        <a:t>3.78</a:t>
                      </a:r>
                    </a:p>
                  </a:txBody>
                  <a:tcPr/>
                </a:tc>
                <a:tc>
                  <a:txBody>
                    <a:bodyPr/>
                    <a:lstStyle/>
                    <a:p>
                      <a:r>
                        <a:rPr lang="en-GB" sz="2500" b="0" dirty="0">
                          <a:latin typeface="The Hand Black" panose="03070902030502020204" pitchFamily="66" charset="0"/>
                        </a:rPr>
                        <a:t>4.37</a:t>
                      </a:r>
                    </a:p>
                  </a:txBody>
                  <a:tcPr/>
                </a:tc>
                <a:tc>
                  <a:txBody>
                    <a:bodyPr/>
                    <a:lstStyle/>
                    <a:p>
                      <a:r>
                        <a:rPr lang="en-GB" sz="2500" b="0" dirty="0">
                          <a:latin typeface="The Hand Black" panose="03070902030502020204" pitchFamily="66" charset="0"/>
                        </a:rPr>
                        <a:t>4.97</a:t>
                      </a:r>
                    </a:p>
                  </a:txBody>
                  <a:tcPr/>
                </a:tc>
                <a:extLst>
                  <a:ext uri="{0D108BD9-81ED-4DB2-BD59-A6C34878D82A}">
                    <a16:rowId xmlns:a16="http://schemas.microsoft.com/office/drawing/2014/main" val="1685169505"/>
                  </a:ext>
                </a:extLst>
              </a:tr>
              <a:tr h="370840">
                <a:tc>
                  <a:txBody>
                    <a:bodyPr/>
                    <a:lstStyle/>
                    <a:p>
                      <a:r>
                        <a:rPr lang="en-GB" sz="2500" dirty="0">
                          <a:latin typeface="The Hand Black" panose="03070902030502020204" pitchFamily="66" charset="0"/>
                        </a:rPr>
                        <a:t>Manchester</a:t>
                      </a:r>
                    </a:p>
                  </a:txBody>
                  <a:tcPr/>
                </a:tc>
                <a:tc>
                  <a:txBody>
                    <a:bodyPr/>
                    <a:lstStyle/>
                    <a:p>
                      <a:r>
                        <a:rPr lang="en-GB" sz="2500" dirty="0">
                          <a:latin typeface="The Hand Black" panose="03070902030502020204" pitchFamily="66" charset="0"/>
                        </a:rPr>
                        <a:t>ZEP188</a:t>
                      </a:r>
                    </a:p>
                  </a:txBody>
                  <a:tcPr/>
                </a:tc>
                <a:tc>
                  <a:txBody>
                    <a:bodyPr/>
                    <a:lstStyle/>
                    <a:p>
                      <a:r>
                        <a:rPr lang="en-GB" sz="2500" b="0" dirty="0">
                          <a:latin typeface="The Hand Black" panose="03070902030502020204" pitchFamily="66" charset="0"/>
                        </a:rPr>
                        <a:t>8.44</a:t>
                      </a:r>
                    </a:p>
                  </a:txBody>
                  <a:tcPr/>
                </a:tc>
                <a:tc>
                  <a:txBody>
                    <a:bodyPr/>
                    <a:lstStyle/>
                    <a:p>
                      <a:r>
                        <a:rPr lang="en-GB" sz="2500" b="0" dirty="0">
                          <a:latin typeface="The Hand Black" panose="03070902030502020204" pitchFamily="66" charset="0"/>
                        </a:rPr>
                        <a:t>5.73</a:t>
                      </a:r>
                    </a:p>
                  </a:txBody>
                  <a:tcPr/>
                </a:tc>
                <a:tc>
                  <a:txBody>
                    <a:bodyPr/>
                    <a:lstStyle/>
                    <a:p>
                      <a:r>
                        <a:rPr lang="en-GB" sz="2500" b="0" dirty="0">
                          <a:latin typeface="The Hand Black" panose="03070902030502020204" pitchFamily="66" charset="0"/>
                        </a:rPr>
                        <a:t>5.66</a:t>
                      </a:r>
                    </a:p>
                  </a:txBody>
                  <a:tcPr/>
                </a:tc>
                <a:extLst>
                  <a:ext uri="{0D108BD9-81ED-4DB2-BD59-A6C34878D82A}">
                    <a16:rowId xmlns:a16="http://schemas.microsoft.com/office/drawing/2014/main" val="3352360690"/>
                  </a:ext>
                </a:extLst>
              </a:tr>
              <a:tr h="370840">
                <a:tc>
                  <a:txBody>
                    <a:bodyPr/>
                    <a:lstStyle/>
                    <a:p>
                      <a:r>
                        <a:rPr lang="en-GB" sz="2500" dirty="0">
                          <a:latin typeface="The Hand Black" panose="03070902030502020204" pitchFamily="66" charset="0"/>
                        </a:rPr>
                        <a:t>Manchester</a:t>
                      </a:r>
                    </a:p>
                  </a:txBody>
                  <a:tcPr/>
                </a:tc>
                <a:tc>
                  <a:txBody>
                    <a:bodyPr/>
                    <a:lstStyle/>
                    <a:p>
                      <a:r>
                        <a:rPr lang="en-GB" sz="2500" dirty="0">
                          <a:latin typeface="The Hand Black" panose="03070902030502020204" pitchFamily="66" charset="0"/>
                        </a:rPr>
                        <a:t>ZEP344</a:t>
                      </a:r>
                    </a:p>
                  </a:txBody>
                  <a:tcPr/>
                </a:tc>
                <a:tc>
                  <a:txBody>
                    <a:bodyPr/>
                    <a:lstStyle/>
                    <a:p>
                      <a:r>
                        <a:rPr lang="en-GB" sz="2500" b="0" dirty="0">
                          <a:latin typeface="The Hand Black" panose="03070902030502020204" pitchFamily="66" charset="0"/>
                        </a:rPr>
                        <a:t>5.33</a:t>
                      </a:r>
                    </a:p>
                  </a:txBody>
                  <a:tcPr/>
                </a:tc>
                <a:tc>
                  <a:txBody>
                    <a:bodyPr/>
                    <a:lstStyle/>
                    <a:p>
                      <a:r>
                        <a:rPr lang="en-GB" sz="2500" b="0" dirty="0">
                          <a:latin typeface="The Hand Black" panose="03070902030502020204" pitchFamily="66" charset="0"/>
                        </a:rPr>
                        <a:t>4.81</a:t>
                      </a:r>
                    </a:p>
                  </a:txBody>
                  <a:tcPr/>
                </a:tc>
                <a:tc>
                  <a:txBody>
                    <a:bodyPr/>
                    <a:lstStyle/>
                    <a:p>
                      <a:r>
                        <a:rPr lang="en-GB" sz="2500" b="0" dirty="0">
                          <a:latin typeface="The Hand Black" panose="03070902030502020204" pitchFamily="66" charset="0"/>
                        </a:rPr>
                        <a:t>4.84</a:t>
                      </a:r>
                    </a:p>
                  </a:txBody>
                  <a:tcPr/>
                </a:tc>
                <a:extLst>
                  <a:ext uri="{0D108BD9-81ED-4DB2-BD59-A6C34878D82A}">
                    <a16:rowId xmlns:a16="http://schemas.microsoft.com/office/drawing/2014/main" val="236161629"/>
                  </a:ext>
                </a:extLst>
              </a:tr>
              <a:tr h="370840">
                <a:tc>
                  <a:txBody>
                    <a:bodyPr/>
                    <a:lstStyle/>
                    <a:p>
                      <a:r>
                        <a:rPr lang="en-GB" sz="2500" dirty="0">
                          <a:latin typeface="The Hand Black" panose="03070902030502020204" pitchFamily="66" charset="0"/>
                        </a:rPr>
                        <a:t>York</a:t>
                      </a:r>
                    </a:p>
                  </a:txBody>
                  <a:tcPr/>
                </a:tc>
                <a:tc>
                  <a:txBody>
                    <a:bodyPr/>
                    <a:lstStyle/>
                    <a:p>
                      <a:r>
                        <a:rPr lang="en-GB" sz="2500" dirty="0">
                          <a:latin typeface="The Hand Black" panose="03070902030502020204" pitchFamily="66" charset="0"/>
                        </a:rPr>
                        <a:t>ZEP309</a:t>
                      </a:r>
                    </a:p>
                  </a:txBody>
                  <a:tcPr/>
                </a:tc>
                <a:tc>
                  <a:txBody>
                    <a:bodyPr/>
                    <a:lstStyle/>
                    <a:p>
                      <a:r>
                        <a:rPr lang="en-GB" sz="2500" b="0" dirty="0">
                          <a:latin typeface="The Hand Black" panose="03070902030502020204" pitchFamily="66" charset="0"/>
                        </a:rPr>
                        <a:t>16.3</a:t>
                      </a:r>
                    </a:p>
                  </a:txBody>
                  <a:tcPr/>
                </a:tc>
                <a:tc>
                  <a:txBody>
                    <a:bodyPr/>
                    <a:lstStyle/>
                    <a:p>
                      <a:r>
                        <a:rPr lang="en-GB" sz="2500" b="0" dirty="0">
                          <a:latin typeface="The Hand Black" panose="03070902030502020204" pitchFamily="66" charset="0"/>
                        </a:rPr>
                        <a:t>13.4</a:t>
                      </a:r>
                    </a:p>
                  </a:txBody>
                  <a:tcPr/>
                </a:tc>
                <a:tc>
                  <a:txBody>
                    <a:bodyPr/>
                    <a:lstStyle/>
                    <a:p>
                      <a:r>
                        <a:rPr lang="en-GB" sz="2500" b="0" dirty="0">
                          <a:latin typeface="The Hand Black" panose="03070902030502020204" pitchFamily="66" charset="0"/>
                        </a:rPr>
                        <a:t>13.1</a:t>
                      </a:r>
                    </a:p>
                  </a:txBody>
                  <a:tcPr/>
                </a:tc>
                <a:extLst>
                  <a:ext uri="{0D108BD9-81ED-4DB2-BD59-A6C34878D82A}">
                    <a16:rowId xmlns:a16="http://schemas.microsoft.com/office/drawing/2014/main" val="4163045221"/>
                  </a:ext>
                </a:extLst>
              </a:tr>
            </a:tbl>
          </a:graphicData>
        </a:graphic>
      </p:graphicFrame>
      <p:grpSp>
        <p:nvGrpSpPr>
          <p:cNvPr id="4" name="Group 3">
            <a:extLst>
              <a:ext uri="{FF2B5EF4-FFF2-40B4-BE49-F238E27FC236}">
                <a16:creationId xmlns:a16="http://schemas.microsoft.com/office/drawing/2014/main" id="{6F374A23-3A99-4057-2476-97AECED26732}"/>
              </a:ext>
            </a:extLst>
          </p:cNvPr>
          <p:cNvGrpSpPr/>
          <p:nvPr/>
        </p:nvGrpSpPr>
        <p:grpSpPr>
          <a:xfrm>
            <a:off x="204333" y="4258404"/>
            <a:ext cx="11970789" cy="2483175"/>
            <a:chOff x="0" y="353859"/>
            <a:chExt cx="3711442" cy="3909695"/>
          </a:xfrm>
        </p:grpSpPr>
        <p:sp>
          <p:nvSpPr>
            <p:cNvPr id="9" name="Rectangle: Rounded Corners 8">
              <a:extLst>
                <a:ext uri="{FF2B5EF4-FFF2-40B4-BE49-F238E27FC236}">
                  <a16:creationId xmlns:a16="http://schemas.microsoft.com/office/drawing/2014/main" id="{EA9AEC69-57E3-3037-AACE-0949A784213B}"/>
                </a:ext>
              </a:extLst>
            </p:cNvPr>
            <p:cNvSpPr/>
            <p:nvPr/>
          </p:nvSpPr>
          <p:spPr>
            <a:xfrm>
              <a:off x="0" y="353859"/>
              <a:ext cx="3678035" cy="3909695"/>
            </a:xfrm>
            <a:prstGeom prst="roundRect">
              <a:avLst/>
            </a:prstGeom>
          </p:spPr>
          <p:style>
            <a:lnRef idx="0">
              <a:schemeClr val="lt1">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txBody>
            <a:bodyPr/>
            <a:lstStyle/>
            <a:p>
              <a:endParaRPr lang="en-GB" dirty="0"/>
            </a:p>
          </p:txBody>
        </p:sp>
        <p:sp>
          <p:nvSpPr>
            <p:cNvPr id="15" name="Rectangle: Rounded Corners 4">
              <a:extLst>
                <a:ext uri="{FF2B5EF4-FFF2-40B4-BE49-F238E27FC236}">
                  <a16:creationId xmlns:a16="http://schemas.microsoft.com/office/drawing/2014/main" id="{6EC6FEA6-7B8B-2D22-9AD1-03ABB022E8BB}"/>
                </a:ext>
              </a:extLst>
            </p:cNvPr>
            <p:cNvSpPr txBox="1"/>
            <p:nvPr/>
          </p:nvSpPr>
          <p:spPr>
            <a:xfrm>
              <a:off x="11451" y="670524"/>
              <a:ext cx="3699991" cy="32763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123825" rIns="247650" bIns="123825" numCol="1" spcCol="1270" anchor="ctr" anchorCtr="0">
              <a:noAutofit/>
            </a:bodyPr>
            <a:lstStyle/>
            <a:p>
              <a:pPr indent="-228600">
                <a:buFont typeface="Arial" panose="020B0604020202020204" pitchFamily="34" charset="0"/>
                <a:buChar char="•"/>
              </a:pPr>
              <a:r>
                <a:rPr lang="en-US" sz="3500" dirty="0">
                  <a:solidFill>
                    <a:schemeClr val="bg1"/>
                  </a:solidFill>
                  <a:latin typeface="The Hand Black" panose="03070902030502020204" pitchFamily="66" charset="0"/>
                </a:rPr>
                <a:t>Concerning AQMesh, the calibration seems to have worked very well in London and Manchester. However, in York, the new values seem to be worse than the old ones. Both when using the Median and the mean.</a:t>
              </a:r>
            </a:p>
            <a:p>
              <a:pPr indent="-228600">
                <a:buFont typeface="Arial" panose="020B0604020202020204" pitchFamily="34" charset="0"/>
                <a:buChar char="•"/>
              </a:pPr>
              <a:r>
                <a:rPr lang="en-US" sz="3500" dirty="0">
                  <a:solidFill>
                    <a:schemeClr val="bg1"/>
                  </a:solidFill>
                  <a:latin typeface="The Hand Black" panose="03070902030502020204" pitchFamily="66" charset="0"/>
                </a:rPr>
                <a:t>Concerning Zephyr,  there is not much change in London and Manchester. The RMSEs were already quite good. But, there is a slight improvement of the York’s measurements.  </a:t>
              </a:r>
            </a:p>
          </p:txBody>
        </p:sp>
      </p:grpSp>
      <p:sp>
        <p:nvSpPr>
          <p:cNvPr id="19" name="Title 1">
            <a:extLst>
              <a:ext uri="{FF2B5EF4-FFF2-40B4-BE49-F238E27FC236}">
                <a16:creationId xmlns:a16="http://schemas.microsoft.com/office/drawing/2014/main" id="{D5FD5E0B-82DF-1CF4-571E-FEBB545312B3}"/>
              </a:ext>
            </a:extLst>
          </p:cNvPr>
          <p:cNvSpPr txBox="1">
            <a:spLocks/>
          </p:cNvSpPr>
          <p:nvPr/>
        </p:nvSpPr>
        <p:spPr>
          <a:xfrm>
            <a:off x="2617734" y="713250"/>
            <a:ext cx="1064862" cy="800683"/>
          </a:xfrm>
          <a:prstGeom prst="rect">
            <a:avLst/>
          </a:prstGeom>
        </p:spPr>
        <p:txBody>
          <a:bodyPr>
            <a:normAutofit/>
          </a:bodyPr>
          <a:lst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a:lstStyle>
          <a:p>
            <a:pPr algn="ctr">
              <a:lnSpc>
                <a:spcPct val="150000"/>
              </a:lnSpc>
              <a:spcAft>
                <a:spcPts val="600"/>
              </a:spcAft>
            </a:pPr>
            <a:r>
              <a:rPr lang="en-GB" sz="3200" b="1" dirty="0">
                <a:highlight>
                  <a:srgbClr val="BD8C88"/>
                </a:highlight>
                <a:latin typeface="The Hand Black" panose="03070902030502020204" pitchFamily="66" charset="0"/>
              </a:rPr>
              <a:t>AQMESH</a:t>
            </a:r>
          </a:p>
        </p:txBody>
      </p:sp>
      <p:sp>
        <p:nvSpPr>
          <p:cNvPr id="20" name="Title 1">
            <a:extLst>
              <a:ext uri="{FF2B5EF4-FFF2-40B4-BE49-F238E27FC236}">
                <a16:creationId xmlns:a16="http://schemas.microsoft.com/office/drawing/2014/main" id="{46A0EDAA-3D6E-5E2A-49AF-654B3E4949BF}"/>
              </a:ext>
            </a:extLst>
          </p:cNvPr>
          <p:cNvSpPr txBox="1">
            <a:spLocks/>
          </p:cNvSpPr>
          <p:nvPr/>
        </p:nvSpPr>
        <p:spPr>
          <a:xfrm>
            <a:off x="8621734" y="760448"/>
            <a:ext cx="1064862" cy="800683"/>
          </a:xfrm>
          <a:prstGeom prst="rect">
            <a:avLst/>
          </a:prstGeom>
        </p:spPr>
        <p:txBody>
          <a:bodyPr>
            <a:normAutofit/>
          </a:bodyPr>
          <a:lst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a:lstStyle>
          <a:p>
            <a:pPr algn="ctr">
              <a:lnSpc>
                <a:spcPct val="150000"/>
              </a:lnSpc>
              <a:spcAft>
                <a:spcPts val="600"/>
              </a:spcAft>
            </a:pPr>
            <a:r>
              <a:rPr lang="en-GB" sz="3200" b="1" dirty="0">
                <a:highlight>
                  <a:srgbClr val="BD8C88"/>
                </a:highlight>
                <a:latin typeface="The Hand Black" panose="03070902030502020204" pitchFamily="66" charset="0"/>
              </a:rPr>
              <a:t>ZEPHYR</a:t>
            </a:r>
          </a:p>
        </p:txBody>
      </p:sp>
      <p:cxnSp>
        <p:nvCxnSpPr>
          <p:cNvPr id="21" name="Straight Connector 20">
            <a:extLst>
              <a:ext uri="{FF2B5EF4-FFF2-40B4-BE49-F238E27FC236}">
                <a16:creationId xmlns:a16="http://schemas.microsoft.com/office/drawing/2014/main" id="{D3A30A48-9145-61C1-EE57-64AAAA09C33B}"/>
              </a:ext>
            </a:extLst>
          </p:cNvPr>
          <p:cNvCxnSpPr/>
          <p:nvPr/>
        </p:nvCxnSpPr>
        <p:spPr>
          <a:xfrm>
            <a:off x="6208194" y="807101"/>
            <a:ext cx="0" cy="324000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70674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55B419AE-687E-2F8B-C907-12FCD6341167}"/>
              </a:ext>
            </a:extLst>
          </p:cNvPr>
          <p:cNvGraphicFramePr>
            <a:graphicFrameLocks noGrp="1"/>
          </p:cNvGraphicFramePr>
          <p:nvPr>
            <p:extLst>
              <p:ext uri="{D42A27DB-BD31-4B8C-83A1-F6EECF244321}">
                <p14:modId xmlns:p14="http://schemas.microsoft.com/office/powerpoint/2010/main" val="766510667"/>
              </p:ext>
            </p:extLst>
          </p:nvPr>
        </p:nvGraphicFramePr>
        <p:xfrm>
          <a:off x="172122" y="1622672"/>
          <a:ext cx="4308474" cy="2583568"/>
        </p:xfrm>
        <a:graphic>
          <a:graphicData uri="http://schemas.openxmlformats.org/drawingml/2006/table">
            <a:tbl>
              <a:tblPr firstRow="1" bandRow="1">
                <a:tableStyleId>{7DF18680-E054-41AD-8BC1-D1AEF772440D}</a:tableStyleId>
              </a:tblPr>
              <a:tblGrid>
                <a:gridCol w="1184259">
                  <a:extLst>
                    <a:ext uri="{9D8B030D-6E8A-4147-A177-3AD203B41FA5}">
                      <a16:colId xmlns:a16="http://schemas.microsoft.com/office/drawing/2014/main" val="402196839"/>
                    </a:ext>
                  </a:extLst>
                </a:gridCol>
                <a:gridCol w="1531478">
                  <a:extLst>
                    <a:ext uri="{9D8B030D-6E8A-4147-A177-3AD203B41FA5}">
                      <a16:colId xmlns:a16="http://schemas.microsoft.com/office/drawing/2014/main" val="2829271255"/>
                    </a:ext>
                  </a:extLst>
                </a:gridCol>
                <a:gridCol w="1592737">
                  <a:extLst>
                    <a:ext uri="{9D8B030D-6E8A-4147-A177-3AD203B41FA5}">
                      <a16:colId xmlns:a16="http://schemas.microsoft.com/office/drawing/2014/main" val="1993743213"/>
                    </a:ext>
                  </a:extLst>
                </a:gridCol>
              </a:tblGrid>
              <a:tr h="645892">
                <a:tc>
                  <a:txBody>
                    <a:bodyPr/>
                    <a:lstStyle/>
                    <a:p>
                      <a:r>
                        <a:rPr lang="en-GB" sz="3000" dirty="0">
                          <a:latin typeface="The Hand Extrablack" panose="03070A02030502020204" pitchFamily="66" charset="0"/>
                        </a:rPr>
                        <a:t>LOCATION</a:t>
                      </a:r>
                    </a:p>
                  </a:txBody>
                  <a:tcPr/>
                </a:tc>
                <a:tc>
                  <a:txBody>
                    <a:bodyPr/>
                    <a:lstStyle/>
                    <a:p>
                      <a:r>
                        <a:rPr lang="en-GB" sz="3000" dirty="0">
                          <a:latin typeface="The Hand Extrablack" panose="03070A02030502020204" pitchFamily="66" charset="0"/>
                        </a:rPr>
                        <a:t>RMSE_MEAN</a:t>
                      </a:r>
                    </a:p>
                  </a:txBody>
                  <a:tcPr/>
                </a:tc>
                <a:tc>
                  <a:txBody>
                    <a:bodyPr/>
                    <a:lstStyle/>
                    <a:p>
                      <a:r>
                        <a:rPr lang="en-GB" sz="3000" dirty="0">
                          <a:latin typeface="The Hand Extrablack" panose="03070A02030502020204" pitchFamily="66" charset="0"/>
                        </a:rPr>
                        <a:t>RMSE_MEDIAN</a:t>
                      </a:r>
                    </a:p>
                  </a:txBody>
                  <a:tcPr/>
                </a:tc>
                <a:extLst>
                  <a:ext uri="{0D108BD9-81ED-4DB2-BD59-A6C34878D82A}">
                    <a16:rowId xmlns:a16="http://schemas.microsoft.com/office/drawing/2014/main" val="1172164932"/>
                  </a:ext>
                </a:extLst>
              </a:tr>
              <a:tr h="645892">
                <a:tc>
                  <a:txBody>
                    <a:bodyPr/>
                    <a:lstStyle/>
                    <a:p>
                      <a:r>
                        <a:rPr lang="en-GB" sz="2700" dirty="0">
                          <a:latin typeface="The Hand Black" panose="03070902030502020204" pitchFamily="66" charset="0"/>
                        </a:rPr>
                        <a:t>London</a:t>
                      </a:r>
                    </a:p>
                  </a:txBody>
                  <a:tcPr/>
                </a:tc>
                <a:tc>
                  <a:txBody>
                    <a:bodyPr/>
                    <a:lstStyle/>
                    <a:p>
                      <a:r>
                        <a:rPr lang="en-GB" sz="2700" dirty="0">
                          <a:latin typeface="The Hand Black" panose="03070902030502020204" pitchFamily="66" charset="0"/>
                        </a:rPr>
                        <a:t>2.23</a:t>
                      </a:r>
                    </a:p>
                  </a:txBody>
                  <a:tcPr/>
                </a:tc>
                <a:tc>
                  <a:txBody>
                    <a:bodyPr/>
                    <a:lstStyle/>
                    <a:p>
                      <a:r>
                        <a:rPr lang="en-GB" sz="2700" dirty="0">
                          <a:latin typeface="The Hand Black" panose="03070902030502020204" pitchFamily="66" charset="0"/>
                        </a:rPr>
                        <a:t>3.90</a:t>
                      </a:r>
                    </a:p>
                  </a:txBody>
                  <a:tcPr/>
                </a:tc>
                <a:extLst>
                  <a:ext uri="{0D108BD9-81ED-4DB2-BD59-A6C34878D82A}">
                    <a16:rowId xmlns:a16="http://schemas.microsoft.com/office/drawing/2014/main" val="2340105114"/>
                  </a:ext>
                </a:extLst>
              </a:tr>
              <a:tr h="645892">
                <a:tc>
                  <a:txBody>
                    <a:bodyPr/>
                    <a:lstStyle/>
                    <a:p>
                      <a:r>
                        <a:rPr lang="en-GB" sz="2700" dirty="0">
                          <a:latin typeface="The Hand Black" panose="03070902030502020204" pitchFamily="66" charset="0"/>
                        </a:rPr>
                        <a:t>Manchester</a:t>
                      </a:r>
                    </a:p>
                  </a:txBody>
                  <a:tcPr/>
                </a:tc>
                <a:tc>
                  <a:txBody>
                    <a:bodyPr/>
                    <a:lstStyle/>
                    <a:p>
                      <a:r>
                        <a:rPr lang="en-GB" sz="2700" dirty="0">
                          <a:latin typeface="The Hand Black" panose="03070902030502020204" pitchFamily="66" charset="0"/>
                        </a:rPr>
                        <a:t>1.77</a:t>
                      </a:r>
                    </a:p>
                  </a:txBody>
                  <a:tcPr/>
                </a:tc>
                <a:tc>
                  <a:txBody>
                    <a:bodyPr/>
                    <a:lstStyle/>
                    <a:p>
                      <a:r>
                        <a:rPr lang="en-GB" sz="2700" dirty="0">
                          <a:latin typeface="The Hand Black" panose="03070902030502020204" pitchFamily="66" charset="0"/>
                        </a:rPr>
                        <a:t>2.47</a:t>
                      </a:r>
                    </a:p>
                  </a:txBody>
                  <a:tcPr/>
                </a:tc>
                <a:extLst>
                  <a:ext uri="{0D108BD9-81ED-4DB2-BD59-A6C34878D82A}">
                    <a16:rowId xmlns:a16="http://schemas.microsoft.com/office/drawing/2014/main" val="2393620761"/>
                  </a:ext>
                </a:extLst>
              </a:tr>
              <a:tr h="645892">
                <a:tc>
                  <a:txBody>
                    <a:bodyPr/>
                    <a:lstStyle/>
                    <a:p>
                      <a:r>
                        <a:rPr lang="en-GB" sz="2700" dirty="0">
                          <a:latin typeface="The Hand Black" panose="03070902030502020204" pitchFamily="66" charset="0"/>
                        </a:rPr>
                        <a:t>York</a:t>
                      </a:r>
                    </a:p>
                  </a:txBody>
                  <a:tcPr/>
                </a:tc>
                <a:tc>
                  <a:txBody>
                    <a:bodyPr/>
                    <a:lstStyle/>
                    <a:p>
                      <a:r>
                        <a:rPr lang="en-GB" sz="2700" dirty="0">
                          <a:latin typeface="The Hand Black" panose="03070902030502020204" pitchFamily="66" charset="0"/>
                        </a:rPr>
                        <a:t>7.97</a:t>
                      </a:r>
                    </a:p>
                  </a:txBody>
                  <a:tcPr/>
                </a:tc>
                <a:tc>
                  <a:txBody>
                    <a:bodyPr/>
                    <a:lstStyle/>
                    <a:p>
                      <a:r>
                        <a:rPr lang="en-GB" sz="2700" dirty="0">
                          <a:latin typeface="The Hand Black" panose="03070902030502020204" pitchFamily="66" charset="0"/>
                        </a:rPr>
                        <a:t>5.74</a:t>
                      </a:r>
                    </a:p>
                  </a:txBody>
                  <a:tcPr/>
                </a:tc>
                <a:extLst>
                  <a:ext uri="{0D108BD9-81ED-4DB2-BD59-A6C34878D82A}">
                    <a16:rowId xmlns:a16="http://schemas.microsoft.com/office/drawing/2014/main" val="1633038015"/>
                  </a:ext>
                </a:extLst>
              </a:tr>
            </a:tbl>
          </a:graphicData>
        </a:graphic>
      </p:graphicFrame>
      <p:sp>
        <p:nvSpPr>
          <p:cNvPr id="4" name="Title 1">
            <a:extLst>
              <a:ext uri="{FF2B5EF4-FFF2-40B4-BE49-F238E27FC236}">
                <a16:creationId xmlns:a16="http://schemas.microsoft.com/office/drawing/2014/main" id="{29ACDCCE-C57D-9ABD-7D60-23E89CD97931}"/>
              </a:ext>
            </a:extLst>
          </p:cNvPr>
          <p:cNvSpPr txBox="1">
            <a:spLocks/>
          </p:cNvSpPr>
          <p:nvPr/>
        </p:nvSpPr>
        <p:spPr>
          <a:xfrm>
            <a:off x="2240235" y="0"/>
            <a:ext cx="7366659" cy="972763"/>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a:lstStyle>
          <a:p>
            <a:pPr algn="ctr"/>
            <a:r>
              <a:rPr lang="en-US" sz="4500" u="sng" dirty="0"/>
              <a:t>3. DIFFUSION TUBES DATA</a:t>
            </a:r>
          </a:p>
        </p:txBody>
      </p:sp>
      <p:pic>
        <p:nvPicPr>
          <p:cNvPr id="5" name="Picture 4" descr="University of York">
            <a:extLst>
              <a:ext uri="{FF2B5EF4-FFF2-40B4-BE49-F238E27FC236}">
                <a16:creationId xmlns:a16="http://schemas.microsoft.com/office/drawing/2014/main" id="{BDAD0AB5-2C9C-94A6-1E9E-BB1167DCBC7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102306" y="0"/>
            <a:ext cx="1968818" cy="80068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Around the world with the Wolfson Atmospheric Chemistry Laboratories -  Events, University of York">
            <a:extLst>
              <a:ext uri="{FF2B5EF4-FFF2-40B4-BE49-F238E27FC236}">
                <a16:creationId xmlns:a16="http://schemas.microsoft.com/office/drawing/2014/main" id="{1D661940-B71C-DCFE-BFEA-915200111D0E}"/>
              </a:ext>
            </a:extLst>
          </p:cNvPr>
          <p:cNvPicPr/>
          <p:nvPr/>
        </p:nvPicPr>
        <p:blipFill rotWithShape="1">
          <a:blip r:embed="rId3">
            <a:extLst>
              <a:ext uri="{28A0092B-C50C-407E-A947-70E740481C1C}">
                <a14:useLocalDpi xmlns:a14="http://schemas.microsoft.com/office/drawing/2010/main" val="0"/>
              </a:ext>
            </a:extLst>
          </a:blip>
          <a:srcRect t="9475" b="15743"/>
          <a:stretch/>
        </p:blipFill>
        <p:spPr bwMode="auto">
          <a:xfrm>
            <a:off x="0" y="0"/>
            <a:ext cx="1744824" cy="80068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A graph of different colored lines&#10;&#10;Description automatically generated">
            <a:extLst>
              <a:ext uri="{FF2B5EF4-FFF2-40B4-BE49-F238E27FC236}">
                <a16:creationId xmlns:a16="http://schemas.microsoft.com/office/drawing/2014/main" id="{668498DA-2680-B4DF-2C0C-4B287C2919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0798" y="1054249"/>
            <a:ext cx="7203399" cy="5553305"/>
          </a:xfrm>
          <a:prstGeom prst="rect">
            <a:avLst/>
          </a:prstGeom>
        </p:spPr>
      </p:pic>
      <p:sp>
        <p:nvSpPr>
          <p:cNvPr id="9" name="Title 1">
            <a:extLst>
              <a:ext uri="{FF2B5EF4-FFF2-40B4-BE49-F238E27FC236}">
                <a16:creationId xmlns:a16="http://schemas.microsoft.com/office/drawing/2014/main" id="{220E362B-9C9A-29C0-1B93-D6274EF99CF7}"/>
              </a:ext>
            </a:extLst>
          </p:cNvPr>
          <p:cNvSpPr txBox="1">
            <a:spLocks/>
          </p:cNvSpPr>
          <p:nvPr/>
        </p:nvSpPr>
        <p:spPr>
          <a:xfrm>
            <a:off x="-118081" y="973982"/>
            <a:ext cx="4954415" cy="648691"/>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a:lstStyle>
          <a:p>
            <a:pPr algn="ctr"/>
            <a:r>
              <a:rPr lang="en-US" sz="3100" u="sng" dirty="0"/>
              <a:t>3.5. Tubes VS Reference</a:t>
            </a:r>
          </a:p>
        </p:txBody>
      </p:sp>
      <p:grpSp>
        <p:nvGrpSpPr>
          <p:cNvPr id="10" name="Group 9">
            <a:extLst>
              <a:ext uri="{FF2B5EF4-FFF2-40B4-BE49-F238E27FC236}">
                <a16:creationId xmlns:a16="http://schemas.microsoft.com/office/drawing/2014/main" id="{241E09C7-0206-3671-04BE-FA2DD01996E1}"/>
              </a:ext>
            </a:extLst>
          </p:cNvPr>
          <p:cNvGrpSpPr/>
          <p:nvPr/>
        </p:nvGrpSpPr>
        <p:grpSpPr>
          <a:xfrm>
            <a:off x="217802" y="4297680"/>
            <a:ext cx="4217113" cy="2309874"/>
            <a:chOff x="-97636" y="-171951"/>
            <a:chExt cx="3678035" cy="5110765"/>
          </a:xfrm>
        </p:grpSpPr>
        <p:sp>
          <p:nvSpPr>
            <p:cNvPr id="11" name="Rectangle: Rounded Corners 10">
              <a:extLst>
                <a:ext uri="{FF2B5EF4-FFF2-40B4-BE49-F238E27FC236}">
                  <a16:creationId xmlns:a16="http://schemas.microsoft.com/office/drawing/2014/main" id="{17FD6A92-8FCB-407F-A8B1-E026168A500C}"/>
                </a:ext>
              </a:extLst>
            </p:cNvPr>
            <p:cNvSpPr/>
            <p:nvPr/>
          </p:nvSpPr>
          <p:spPr>
            <a:xfrm>
              <a:off x="-97636" y="-171951"/>
              <a:ext cx="3678035" cy="5110765"/>
            </a:xfrm>
            <a:prstGeom prst="roundRect">
              <a:avLst/>
            </a:prstGeom>
          </p:spPr>
          <p:style>
            <a:lnRef idx="0">
              <a:schemeClr val="lt1">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txBody>
            <a:bodyPr/>
            <a:lstStyle/>
            <a:p>
              <a:endParaRPr lang="en-GB"/>
            </a:p>
          </p:txBody>
        </p:sp>
        <p:sp>
          <p:nvSpPr>
            <p:cNvPr id="12" name="Rectangle: Rounded Corners 4">
              <a:extLst>
                <a:ext uri="{FF2B5EF4-FFF2-40B4-BE49-F238E27FC236}">
                  <a16:creationId xmlns:a16="http://schemas.microsoft.com/office/drawing/2014/main" id="{8FAF7A2F-1B20-761E-562F-2131540F05DD}"/>
                </a:ext>
              </a:extLst>
            </p:cNvPr>
            <p:cNvSpPr txBox="1"/>
            <p:nvPr/>
          </p:nvSpPr>
          <p:spPr>
            <a:xfrm>
              <a:off x="-97636" y="-171951"/>
              <a:ext cx="3678035" cy="511076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123825" rIns="247650" bIns="123825" numCol="1" spcCol="1270" anchor="ctr" anchorCtr="0">
              <a:noAutofit/>
            </a:bodyPr>
            <a:lstStyle/>
            <a:p>
              <a:pPr indent="-228600">
                <a:buFont typeface="Arial" panose="020B0604020202020204" pitchFamily="34" charset="0"/>
                <a:buChar char="•"/>
              </a:pPr>
              <a:r>
                <a:rPr lang="en-US" sz="3100" dirty="0">
                  <a:solidFill>
                    <a:schemeClr val="bg1"/>
                  </a:solidFill>
                  <a:latin typeface="The Hand Black" panose="03070902030502020204" pitchFamily="66" charset="0"/>
                </a:rPr>
                <a:t>The tubes data are very accurate in London, but not accurate at all in York. This might explain why the calibration is not having the desired effect in York.</a:t>
              </a:r>
            </a:p>
          </p:txBody>
        </p:sp>
      </p:grpSp>
    </p:spTree>
    <p:extLst>
      <p:ext uri="{BB962C8B-B14F-4D97-AF65-F5344CB8AC3E}">
        <p14:creationId xmlns:p14="http://schemas.microsoft.com/office/powerpoint/2010/main" val="1112647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niversity of York">
            <a:extLst>
              <a:ext uri="{FF2B5EF4-FFF2-40B4-BE49-F238E27FC236}">
                <a16:creationId xmlns:a16="http://schemas.microsoft.com/office/drawing/2014/main" id="{B79DDF6A-EF7C-8AC1-695A-07F960E30C7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102306" y="0"/>
            <a:ext cx="1968818" cy="80068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Around the world with the Wolfson Atmospheric Chemistry Laboratories -  Events, University of York">
            <a:extLst>
              <a:ext uri="{FF2B5EF4-FFF2-40B4-BE49-F238E27FC236}">
                <a16:creationId xmlns:a16="http://schemas.microsoft.com/office/drawing/2014/main" id="{732CC87D-7E70-E6F9-57B4-E0CD538E3687}"/>
              </a:ext>
            </a:extLst>
          </p:cNvPr>
          <p:cNvPicPr/>
          <p:nvPr/>
        </p:nvPicPr>
        <p:blipFill rotWithShape="1">
          <a:blip r:embed="rId3">
            <a:extLst>
              <a:ext uri="{28A0092B-C50C-407E-A947-70E740481C1C}">
                <a14:useLocalDpi xmlns:a14="http://schemas.microsoft.com/office/drawing/2010/main" val="0"/>
              </a:ext>
            </a:extLst>
          </a:blip>
          <a:srcRect t="9475" b="15743"/>
          <a:stretch/>
        </p:blipFill>
        <p:spPr bwMode="auto">
          <a:xfrm>
            <a:off x="0" y="0"/>
            <a:ext cx="1744824" cy="80068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Content Placeholder 17">
            <a:extLst>
              <a:ext uri="{FF2B5EF4-FFF2-40B4-BE49-F238E27FC236}">
                <a16:creationId xmlns:a16="http://schemas.microsoft.com/office/drawing/2014/main" id="{BC780BE9-BBB4-EBBF-4215-0458FC54786F}"/>
              </a:ext>
            </a:extLst>
          </p:cNvPr>
          <p:cNvGraphicFramePr>
            <a:graphicFrameLocks/>
          </p:cNvGraphicFramePr>
          <p:nvPr>
            <p:extLst>
              <p:ext uri="{D42A27DB-BD31-4B8C-83A1-F6EECF244321}">
                <p14:modId xmlns:p14="http://schemas.microsoft.com/office/powerpoint/2010/main" val="1379686488"/>
              </p:ext>
            </p:extLst>
          </p:nvPr>
        </p:nvGraphicFramePr>
        <p:xfrm>
          <a:off x="273934" y="1101755"/>
          <a:ext cx="11644132" cy="55884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Title 1">
            <a:extLst>
              <a:ext uri="{FF2B5EF4-FFF2-40B4-BE49-F238E27FC236}">
                <a16:creationId xmlns:a16="http://schemas.microsoft.com/office/drawing/2014/main" id="{4D2E0C22-8423-8DB8-9AFC-6640F42ECF7A}"/>
              </a:ext>
            </a:extLst>
          </p:cNvPr>
          <p:cNvSpPr txBox="1">
            <a:spLocks/>
          </p:cNvSpPr>
          <p:nvPr/>
        </p:nvSpPr>
        <p:spPr>
          <a:xfrm>
            <a:off x="2240235" y="0"/>
            <a:ext cx="7366659" cy="972763"/>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a:lstStyle>
          <a:p>
            <a:pPr algn="ctr"/>
            <a:r>
              <a:rPr lang="en-US" sz="4500" u="sng" dirty="0"/>
              <a:t>3. DIFFUSION TUBES DATA</a:t>
            </a:r>
          </a:p>
        </p:txBody>
      </p:sp>
    </p:spTree>
    <p:extLst>
      <p:ext uri="{BB962C8B-B14F-4D97-AF65-F5344CB8AC3E}">
        <p14:creationId xmlns:p14="http://schemas.microsoft.com/office/powerpoint/2010/main" val="4234024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8" name="Rectangle 23">
            <a:extLst>
              <a:ext uri="{FF2B5EF4-FFF2-40B4-BE49-F238E27FC236}">
                <a16:creationId xmlns:a16="http://schemas.microsoft.com/office/drawing/2014/main" id="{AED1D94F-BC8C-4ABD-9133-E5FE8FD01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sketchy content container">
            <a:extLst>
              <a:ext uri="{FF2B5EF4-FFF2-40B4-BE49-F238E27FC236}">
                <a16:creationId xmlns:a16="http://schemas.microsoft.com/office/drawing/2014/main" id="{65C49067-A40C-4881-A0C6-21B612551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75" y="494951"/>
            <a:ext cx="6229604" cy="5722227"/>
          </a:xfrm>
          <a:custGeom>
            <a:avLst/>
            <a:gdLst>
              <a:gd name="connsiteX0" fmla="*/ 0 w 6229604"/>
              <a:gd name="connsiteY0" fmla="*/ 0 h 5722227"/>
              <a:gd name="connsiteX1" fmla="*/ 629882 w 6229604"/>
              <a:gd name="connsiteY1" fmla="*/ 0 h 5722227"/>
              <a:gd name="connsiteX2" fmla="*/ 1135172 w 6229604"/>
              <a:gd name="connsiteY2" fmla="*/ 0 h 5722227"/>
              <a:gd name="connsiteX3" fmla="*/ 1951943 w 6229604"/>
              <a:gd name="connsiteY3" fmla="*/ 0 h 5722227"/>
              <a:gd name="connsiteX4" fmla="*/ 2581825 w 6229604"/>
              <a:gd name="connsiteY4" fmla="*/ 0 h 5722227"/>
              <a:gd name="connsiteX5" fmla="*/ 3211707 w 6229604"/>
              <a:gd name="connsiteY5" fmla="*/ 0 h 5722227"/>
              <a:gd name="connsiteX6" fmla="*/ 4028477 w 6229604"/>
              <a:gd name="connsiteY6" fmla="*/ 0 h 5722227"/>
              <a:gd name="connsiteX7" fmla="*/ 4596063 w 6229604"/>
              <a:gd name="connsiteY7" fmla="*/ 0 h 5722227"/>
              <a:gd name="connsiteX8" fmla="*/ 5412834 w 6229604"/>
              <a:gd name="connsiteY8" fmla="*/ 0 h 5722227"/>
              <a:gd name="connsiteX9" fmla="*/ 6229604 w 6229604"/>
              <a:gd name="connsiteY9" fmla="*/ 0 h 5722227"/>
              <a:gd name="connsiteX10" fmla="*/ 6229604 w 6229604"/>
              <a:gd name="connsiteY10" fmla="*/ 635803 h 5722227"/>
              <a:gd name="connsiteX11" fmla="*/ 6229604 w 6229604"/>
              <a:gd name="connsiteY11" fmla="*/ 1271606 h 5722227"/>
              <a:gd name="connsiteX12" fmla="*/ 6229604 w 6229604"/>
              <a:gd name="connsiteY12" fmla="*/ 1964631 h 5722227"/>
              <a:gd name="connsiteX13" fmla="*/ 6229604 w 6229604"/>
              <a:gd name="connsiteY13" fmla="*/ 2428767 h 5722227"/>
              <a:gd name="connsiteX14" fmla="*/ 6229604 w 6229604"/>
              <a:gd name="connsiteY14" fmla="*/ 3064570 h 5722227"/>
              <a:gd name="connsiteX15" fmla="*/ 6229604 w 6229604"/>
              <a:gd name="connsiteY15" fmla="*/ 3700373 h 5722227"/>
              <a:gd name="connsiteX16" fmla="*/ 6229604 w 6229604"/>
              <a:gd name="connsiteY16" fmla="*/ 4336176 h 5722227"/>
              <a:gd name="connsiteX17" fmla="*/ 6229604 w 6229604"/>
              <a:gd name="connsiteY17" fmla="*/ 5029202 h 5722227"/>
              <a:gd name="connsiteX18" fmla="*/ 6229604 w 6229604"/>
              <a:gd name="connsiteY18" fmla="*/ 5722227 h 5722227"/>
              <a:gd name="connsiteX19" fmla="*/ 5475130 w 6229604"/>
              <a:gd name="connsiteY19" fmla="*/ 5722227 h 5722227"/>
              <a:gd name="connsiteX20" fmla="*/ 4907544 w 6229604"/>
              <a:gd name="connsiteY20" fmla="*/ 5722227 h 5722227"/>
              <a:gd name="connsiteX21" fmla="*/ 4090773 w 6229604"/>
              <a:gd name="connsiteY21" fmla="*/ 5722227 h 5722227"/>
              <a:gd name="connsiteX22" fmla="*/ 3398595 w 6229604"/>
              <a:gd name="connsiteY22" fmla="*/ 5722227 h 5722227"/>
              <a:gd name="connsiteX23" fmla="*/ 2831009 w 6229604"/>
              <a:gd name="connsiteY23" fmla="*/ 5722227 h 5722227"/>
              <a:gd name="connsiteX24" fmla="*/ 2138831 w 6229604"/>
              <a:gd name="connsiteY24" fmla="*/ 5722227 h 5722227"/>
              <a:gd name="connsiteX25" fmla="*/ 1633541 w 6229604"/>
              <a:gd name="connsiteY25" fmla="*/ 5722227 h 5722227"/>
              <a:gd name="connsiteX26" fmla="*/ 1128251 w 6229604"/>
              <a:gd name="connsiteY26" fmla="*/ 5722227 h 5722227"/>
              <a:gd name="connsiteX27" fmla="*/ 0 w 6229604"/>
              <a:gd name="connsiteY27" fmla="*/ 5722227 h 5722227"/>
              <a:gd name="connsiteX28" fmla="*/ 0 w 6229604"/>
              <a:gd name="connsiteY28" fmla="*/ 5200869 h 5722227"/>
              <a:gd name="connsiteX29" fmla="*/ 0 w 6229604"/>
              <a:gd name="connsiteY29" fmla="*/ 4450621 h 5722227"/>
              <a:gd name="connsiteX30" fmla="*/ 0 w 6229604"/>
              <a:gd name="connsiteY30" fmla="*/ 3872040 h 5722227"/>
              <a:gd name="connsiteX31" fmla="*/ 0 w 6229604"/>
              <a:gd name="connsiteY31" fmla="*/ 3407904 h 5722227"/>
              <a:gd name="connsiteX32" fmla="*/ 0 w 6229604"/>
              <a:gd name="connsiteY32" fmla="*/ 2714879 h 5722227"/>
              <a:gd name="connsiteX33" fmla="*/ 0 w 6229604"/>
              <a:gd name="connsiteY33" fmla="*/ 2193520 h 5722227"/>
              <a:gd name="connsiteX34" fmla="*/ 0 w 6229604"/>
              <a:gd name="connsiteY34" fmla="*/ 1500495 h 5722227"/>
              <a:gd name="connsiteX35" fmla="*/ 0 w 6229604"/>
              <a:gd name="connsiteY35" fmla="*/ 750248 h 5722227"/>
              <a:gd name="connsiteX36" fmla="*/ 0 w 6229604"/>
              <a:gd name="connsiteY36" fmla="*/ 0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229604" h="5722227" extrusionOk="0">
                <a:moveTo>
                  <a:pt x="0" y="0"/>
                </a:moveTo>
                <a:cubicBezTo>
                  <a:pt x="134765" y="733"/>
                  <a:pt x="359555" y="-15387"/>
                  <a:pt x="629882" y="0"/>
                </a:cubicBezTo>
                <a:cubicBezTo>
                  <a:pt x="900209" y="15387"/>
                  <a:pt x="965450" y="15937"/>
                  <a:pt x="1135172" y="0"/>
                </a:cubicBezTo>
                <a:cubicBezTo>
                  <a:pt x="1304894" y="-15937"/>
                  <a:pt x="1787212" y="10921"/>
                  <a:pt x="1951943" y="0"/>
                </a:cubicBezTo>
                <a:cubicBezTo>
                  <a:pt x="2116674" y="-10921"/>
                  <a:pt x="2378222" y="13313"/>
                  <a:pt x="2581825" y="0"/>
                </a:cubicBezTo>
                <a:cubicBezTo>
                  <a:pt x="2785428" y="-13313"/>
                  <a:pt x="2915218" y="19972"/>
                  <a:pt x="3211707" y="0"/>
                </a:cubicBezTo>
                <a:cubicBezTo>
                  <a:pt x="3508196" y="-19972"/>
                  <a:pt x="3832828" y="-34359"/>
                  <a:pt x="4028477" y="0"/>
                </a:cubicBezTo>
                <a:cubicBezTo>
                  <a:pt x="4224126" y="34359"/>
                  <a:pt x="4361257" y="4467"/>
                  <a:pt x="4596063" y="0"/>
                </a:cubicBezTo>
                <a:cubicBezTo>
                  <a:pt x="4830869" y="-4467"/>
                  <a:pt x="5091403" y="-7365"/>
                  <a:pt x="5412834" y="0"/>
                </a:cubicBezTo>
                <a:cubicBezTo>
                  <a:pt x="5734265" y="7365"/>
                  <a:pt x="6034988" y="-26786"/>
                  <a:pt x="6229604" y="0"/>
                </a:cubicBezTo>
                <a:cubicBezTo>
                  <a:pt x="6208296" y="256153"/>
                  <a:pt x="6219810" y="335049"/>
                  <a:pt x="6229604" y="635803"/>
                </a:cubicBezTo>
                <a:cubicBezTo>
                  <a:pt x="6239398" y="936557"/>
                  <a:pt x="6230184" y="1092448"/>
                  <a:pt x="6229604" y="1271606"/>
                </a:cubicBezTo>
                <a:cubicBezTo>
                  <a:pt x="6229024" y="1450764"/>
                  <a:pt x="6217841" y="1797531"/>
                  <a:pt x="6229604" y="1964631"/>
                </a:cubicBezTo>
                <a:cubicBezTo>
                  <a:pt x="6241367" y="2131731"/>
                  <a:pt x="6220367" y="2235822"/>
                  <a:pt x="6229604" y="2428767"/>
                </a:cubicBezTo>
                <a:cubicBezTo>
                  <a:pt x="6238841" y="2621712"/>
                  <a:pt x="6220929" y="2925917"/>
                  <a:pt x="6229604" y="3064570"/>
                </a:cubicBezTo>
                <a:cubicBezTo>
                  <a:pt x="6238279" y="3203223"/>
                  <a:pt x="6256755" y="3501958"/>
                  <a:pt x="6229604" y="3700373"/>
                </a:cubicBezTo>
                <a:cubicBezTo>
                  <a:pt x="6202453" y="3898788"/>
                  <a:pt x="6201714" y="4046823"/>
                  <a:pt x="6229604" y="4336176"/>
                </a:cubicBezTo>
                <a:cubicBezTo>
                  <a:pt x="6257494" y="4625529"/>
                  <a:pt x="6258821" y="4774033"/>
                  <a:pt x="6229604" y="5029202"/>
                </a:cubicBezTo>
                <a:cubicBezTo>
                  <a:pt x="6200387" y="5284371"/>
                  <a:pt x="6233334" y="5383875"/>
                  <a:pt x="6229604" y="5722227"/>
                </a:cubicBezTo>
                <a:cubicBezTo>
                  <a:pt x="6016393" y="5707881"/>
                  <a:pt x="5684528" y="5751176"/>
                  <a:pt x="5475130" y="5722227"/>
                </a:cubicBezTo>
                <a:cubicBezTo>
                  <a:pt x="5265732" y="5693278"/>
                  <a:pt x="5082862" y="5732690"/>
                  <a:pt x="4907544" y="5722227"/>
                </a:cubicBezTo>
                <a:cubicBezTo>
                  <a:pt x="4732226" y="5711764"/>
                  <a:pt x="4474837" y="5716289"/>
                  <a:pt x="4090773" y="5722227"/>
                </a:cubicBezTo>
                <a:cubicBezTo>
                  <a:pt x="3706709" y="5728165"/>
                  <a:pt x="3645902" y="5723973"/>
                  <a:pt x="3398595" y="5722227"/>
                </a:cubicBezTo>
                <a:cubicBezTo>
                  <a:pt x="3151288" y="5720481"/>
                  <a:pt x="3001606" y="5732695"/>
                  <a:pt x="2831009" y="5722227"/>
                </a:cubicBezTo>
                <a:cubicBezTo>
                  <a:pt x="2660412" y="5711759"/>
                  <a:pt x="2424161" y="5689878"/>
                  <a:pt x="2138831" y="5722227"/>
                </a:cubicBezTo>
                <a:cubicBezTo>
                  <a:pt x="1853501" y="5754576"/>
                  <a:pt x="1788223" y="5720540"/>
                  <a:pt x="1633541" y="5722227"/>
                </a:cubicBezTo>
                <a:cubicBezTo>
                  <a:pt x="1478859" y="5723915"/>
                  <a:pt x="1324151" y="5739059"/>
                  <a:pt x="1128251" y="5722227"/>
                </a:cubicBezTo>
                <a:cubicBezTo>
                  <a:pt x="932351" y="5705396"/>
                  <a:pt x="522340" y="5691488"/>
                  <a:pt x="0" y="5722227"/>
                </a:cubicBezTo>
                <a:cubicBezTo>
                  <a:pt x="-8445" y="5596771"/>
                  <a:pt x="-11215" y="5344833"/>
                  <a:pt x="0" y="5200869"/>
                </a:cubicBezTo>
                <a:cubicBezTo>
                  <a:pt x="11215" y="5056905"/>
                  <a:pt x="20310" y="4693766"/>
                  <a:pt x="0" y="4450621"/>
                </a:cubicBezTo>
                <a:cubicBezTo>
                  <a:pt x="-20310" y="4207476"/>
                  <a:pt x="817" y="4075053"/>
                  <a:pt x="0" y="3872040"/>
                </a:cubicBezTo>
                <a:cubicBezTo>
                  <a:pt x="-817" y="3669027"/>
                  <a:pt x="-21729" y="3595882"/>
                  <a:pt x="0" y="3407904"/>
                </a:cubicBezTo>
                <a:cubicBezTo>
                  <a:pt x="21729" y="3219926"/>
                  <a:pt x="-30605" y="3052469"/>
                  <a:pt x="0" y="2714879"/>
                </a:cubicBezTo>
                <a:cubicBezTo>
                  <a:pt x="30605" y="2377289"/>
                  <a:pt x="-16081" y="2430808"/>
                  <a:pt x="0" y="2193520"/>
                </a:cubicBezTo>
                <a:cubicBezTo>
                  <a:pt x="16081" y="1956232"/>
                  <a:pt x="18120" y="1817979"/>
                  <a:pt x="0" y="1500495"/>
                </a:cubicBezTo>
                <a:cubicBezTo>
                  <a:pt x="-18120" y="1183011"/>
                  <a:pt x="23969" y="972269"/>
                  <a:pt x="0" y="750248"/>
                </a:cubicBezTo>
                <a:cubicBezTo>
                  <a:pt x="-23969" y="528227"/>
                  <a:pt x="-3769" y="358360"/>
                  <a:pt x="0" y="0"/>
                </a:cubicBezTo>
                <a:close/>
              </a:path>
            </a:pathLst>
          </a:custGeom>
          <a:noFill/>
          <a:ln w="25400">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University of York">
            <a:extLst>
              <a:ext uri="{FF2B5EF4-FFF2-40B4-BE49-F238E27FC236}">
                <a16:creationId xmlns:a16="http://schemas.microsoft.com/office/drawing/2014/main" id="{76F18B1A-51D4-A450-8116-1C3F17A6D36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102306" y="0"/>
            <a:ext cx="1968818" cy="80068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Around the world with the Wolfson Atmospheric Chemistry Laboratories -  Events, University of York">
            <a:extLst>
              <a:ext uri="{FF2B5EF4-FFF2-40B4-BE49-F238E27FC236}">
                <a16:creationId xmlns:a16="http://schemas.microsoft.com/office/drawing/2014/main" id="{E3311759-89D8-0C72-6260-8D6BAACA606D}"/>
              </a:ext>
            </a:extLst>
          </p:cNvPr>
          <p:cNvPicPr/>
          <p:nvPr/>
        </p:nvPicPr>
        <p:blipFill rotWithShape="1">
          <a:blip r:embed="rId3">
            <a:extLst>
              <a:ext uri="{28A0092B-C50C-407E-A947-70E740481C1C}">
                <a14:useLocalDpi xmlns:a14="http://schemas.microsoft.com/office/drawing/2010/main" val="0"/>
              </a:ext>
            </a:extLst>
          </a:blip>
          <a:srcRect t="9475" b="15743"/>
          <a:stretch/>
        </p:blipFill>
        <p:spPr bwMode="auto">
          <a:xfrm>
            <a:off x="0" y="0"/>
            <a:ext cx="1744824" cy="800682"/>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Rounded Corners 19">
            <a:extLst>
              <a:ext uri="{FF2B5EF4-FFF2-40B4-BE49-F238E27FC236}">
                <a16:creationId xmlns:a16="http://schemas.microsoft.com/office/drawing/2014/main" id="{4F76576B-40E6-63F4-53B0-0891832B15C6}"/>
              </a:ext>
            </a:extLst>
          </p:cNvPr>
          <p:cNvSpPr>
            <a:spLocks noGrp="1" noRot="1" noMove="1" noResize="1" noEditPoints="1" noAdjustHandles="1" noChangeArrowheads="1" noChangeShapeType="1"/>
          </p:cNvSpPr>
          <p:nvPr/>
        </p:nvSpPr>
        <p:spPr>
          <a:xfrm>
            <a:off x="112734" y="800682"/>
            <a:ext cx="11958390" cy="5911447"/>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1">
            <a:extLst>
              <a:ext uri="{FF2B5EF4-FFF2-40B4-BE49-F238E27FC236}">
                <a16:creationId xmlns:a16="http://schemas.microsoft.com/office/drawing/2014/main" id="{08353DA8-EE4B-3C27-AEAE-3B32F00CEC90}"/>
              </a:ext>
            </a:extLst>
          </p:cNvPr>
          <p:cNvSpPr>
            <a:spLocks noGrp="1"/>
          </p:cNvSpPr>
          <p:nvPr>
            <p:ph type="title"/>
          </p:nvPr>
        </p:nvSpPr>
        <p:spPr>
          <a:xfrm>
            <a:off x="2108391" y="-894730"/>
            <a:ext cx="7876087" cy="3661787"/>
          </a:xfrm>
        </p:spPr>
        <p:txBody>
          <a:bodyPr>
            <a:normAutofit/>
          </a:bodyPr>
          <a:lstStyle/>
          <a:p>
            <a:r>
              <a:rPr lang="en-GB" sz="5500" b="1" u="sng" dirty="0">
                <a:solidFill>
                  <a:schemeClr val="bg1"/>
                </a:solidFill>
              </a:rPr>
              <a:t>1. WHAT HAVE I DONE ?</a:t>
            </a:r>
            <a:endParaRPr lang="en-GB" sz="5500" dirty="0">
              <a:solidFill>
                <a:schemeClr val="bg1"/>
              </a:solidFill>
            </a:endParaRPr>
          </a:p>
        </p:txBody>
      </p:sp>
      <p:graphicFrame>
        <p:nvGraphicFramePr>
          <p:cNvPr id="18" name="Content Placeholder 17">
            <a:extLst>
              <a:ext uri="{FF2B5EF4-FFF2-40B4-BE49-F238E27FC236}">
                <a16:creationId xmlns:a16="http://schemas.microsoft.com/office/drawing/2014/main" id="{2C1B6DAD-102F-A70A-9468-E3411F88163B}"/>
              </a:ext>
            </a:extLst>
          </p:cNvPr>
          <p:cNvGraphicFramePr>
            <a:graphicFrameLocks noGrp="1"/>
          </p:cNvGraphicFramePr>
          <p:nvPr>
            <p:ph idx="1"/>
            <p:extLst>
              <p:ext uri="{D42A27DB-BD31-4B8C-83A1-F6EECF244321}">
                <p14:modId xmlns:p14="http://schemas.microsoft.com/office/powerpoint/2010/main" val="1488306783"/>
              </p:ext>
            </p:extLst>
          </p:nvPr>
        </p:nvGraphicFramePr>
        <p:xfrm>
          <a:off x="869949" y="1412144"/>
          <a:ext cx="10216766" cy="511076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85275150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8" name="Rectangle 23">
            <a:extLst>
              <a:ext uri="{FF2B5EF4-FFF2-40B4-BE49-F238E27FC236}">
                <a16:creationId xmlns:a16="http://schemas.microsoft.com/office/drawing/2014/main" id="{AED1D94F-BC8C-4ABD-9133-E5FE8FD01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sketchy content container">
            <a:extLst>
              <a:ext uri="{FF2B5EF4-FFF2-40B4-BE49-F238E27FC236}">
                <a16:creationId xmlns:a16="http://schemas.microsoft.com/office/drawing/2014/main" id="{65C49067-A40C-4881-A0C6-21B612551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75" y="494951"/>
            <a:ext cx="6229604" cy="5722227"/>
          </a:xfrm>
          <a:custGeom>
            <a:avLst/>
            <a:gdLst>
              <a:gd name="connsiteX0" fmla="*/ 0 w 6229604"/>
              <a:gd name="connsiteY0" fmla="*/ 0 h 5722227"/>
              <a:gd name="connsiteX1" fmla="*/ 629882 w 6229604"/>
              <a:gd name="connsiteY1" fmla="*/ 0 h 5722227"/>
              <a:gd name="connsiteX2" fmla="*/ 1135172 w 6229604"/>
              <a:gd name="connsiteY2" fmla="*/ 0 h 5722227"/>
              <a:gd name="connsiteX3" fmla="*/ 1951943 w 6229604"/>
              <a:gd name="connsiteY3" fmla="*/ 0 h 5722227"/>
              <a:gd name="connsiteX4" fmla="*/ 2581825 w 6229604"/>
              <a:gd name="connsiteY4" fmla="*/ 0 h 5722227"/>
              <a:gd name="connsiteX5" fmla="*/ 3211707 w 6229604"/>
              <a:gd name="connsiteY5" fmla="*/ 0 h 5722227"/>
              <a:gd name="connsiteX6" fmla="*/ 4028477 w 6229604"/>
              <a:gd name="connsiteY6" fmla="*/ 0 h 5722227"/>
              <a:gd name="connsiteX7" fmla="*/ 4596063 w 6229604"/>
              <a:gd name="connsiteY7" fmla="*/ 0 h 5722227"/>
              <a:gd name="connsiteX8" fmla="*/ 5412834 w 6229604"/>
              <a:gd name="connsiteY8" fmla="*/ 0 h 5722227"/>
              <a:gd name="connsiteX9" fmla="*/ 6229604 w 6229604"/>
              <a:gd name="connsiteY9" fmla="*/ 0 h 5722227"/>
              <a:gd name="connsiteX10" fmla="*/ 6229604 w 6229604"/>
              <a:gd name="connsiteY10" fmla="*/ 635803 h 5722227"/>
              <a:gd name="connsiteX11" fmla="*/ 6229604 w 6229604"/>
              <a:gd name="connsiteY11" fmla="*/ 1271606 h 5722227"/>
              <a:gd name="connsiteX12" fmla="*/ 6229604 w 6229604"/>
              <a:gd name="connsiteY12" fmla="*/ 1964631 h 5722227"/>
              <a:gd name="connsiteX13" fmla="*/ 6229604 w 6229604"/>
              <a:gd name="connsiteY13" fmla="*/ 2428767 h 5722227"/>
              <a:gd name="connsiteX14" fmla="*/ 6229604 w 6229604"/>
              <a:gd name="connsiteY14" fmla="*/ 3064570 h 5722227"/>
              <a:gd name="connsiteX15" fmla="*/ 6229604 w 6229604"/>
              <a:gd name="connsiteY15" fmla="*/ 3700373 h 5722227"/>
              <a:gd name="connsiteX16" fmla="*/ 6229604 w 6229604"/>
              <a:gd name="connsiteY16" fmla="*/ 4336176 h 5722227"/>
              <a:gd name="connsiteX17" fmla="*/ 6229604 w 6229604"/>
              <a:gd name="connsiteY17" fmla="*/ 5029202 h 5722227"/>
              <a:gd name="connsiteX18" fmla="*/ 6229604 w 6229604"/>
              <a:gd name="connsiteY18" fmla="*/ 5722227 h 5722227"/>
              <a:gd name="connsiteX19" fmla="*/ 5475130 w 6229604"/>
              <a:gd name="connsiteY19" fmla="*/ 5722227 h 5722227"/>
              <a:gd name="connsiteX20" fmla="*/ 4907544 w 6229604"/>
              <a:gd name="connsiteY20" fmla="*/ 5722227 h 5722227"/>
              <a:gd name="connsiteX21" fmla="*/ 4090773 w 6229604"/>
              <a:gd name="connsiteY21" fmla="*/ 5722227 h 5722227"/>
              <a:gd name="connsiteX22" fmla="*/ 3398595 w 6229604"/>
              <a:gd name="connsiteY22" fmla="*/ 5722227 h 5722227"/>
              <a:gd name="connsiteX23" fmla="*/ 2831009 w 6229604"/>
              <a:gd name="connsiteY23" fmla="*/ 5722227 h 5722227"/>
              <a:gd name="connsiteX24" fmla="*/ 2138831 w 6229604"/>
              <a:gd name="connsiteY24" fmla="*/ 5722227 h 5722227"/>
              <a:gd name="connsiteX25" fmla="*/ 1633541 w 6229604"/>
              <a:gd name="connsiteY25" fmla="*/ 5722227 h 5722227"/>
              <a:gd name="connsiteX26" fmla="*/ 1128251 w 6229604"/>
              <a:gd name="connsiteY26" fmla="*/ 5722227 h 5722227"/>
              <a:gd name="connsiteX27" fmla="*/ 0 w 6229604"/>
              <a:gd name="connsiteY27" fmla="*/ 5722227 h 5722227"/>
              <a:gd name="connsiteX28" fmla="*/ 0 w 6229604"/>
              <a:gd name="connsiteY28" fmla="*/ 5200869 h 5722227"/>
              <a:gd name="connsiteX29" fmla="*/ 0 w 6229604"/>
              <a:gd name="connsiteY29" fmla="*/ 4450621 h 5722227"/>
              <a:gd name="connsiteX30" fmla="*/ 0 w 6229604"/>
              <a:gd name="connsiteY30" fmla="*/ 3872040 h 5722227"/>
              <a:gd name="connsiteX31" fmla="*/ 0 w 6229604"/>
              <a:gd name="connsiteY31" fmla="*/ 3407904 h 5722227"/>
              <a:gd name="connsiteX32" fmla="*/ 0 w 6229604"/>
              <a:gd name="connsiteY32" fmla="*/ 2714879 h 5722227"/>
              <a:gd name="connsiteX33" fmla="*/ 0 w 6229604"/>
              <a:gd name="connsiteY33" fmla="*/ 2193520 h 5722227"/>
              <a:gd name="connsiteX34" fmla="*/ 0 w 6229604"/>
              <a:gd name="connsiteY34" fmla="*/ 1500495 h 5722227"/>
              <a:gd name="connsiteX35" fmla="*/ 0 w 6229604"/>
              <a:gd name="connsiteY35" fmla="*/ 750248 h 5722227"/>
              <a:gd name="connsiteX36" fmla="*/ 0 w 6229604"/>
              <a:gd name="connsiteY36" fmla="*/ 0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229604" h="5722227" extrusionOk="0">
                <a:moveTo>
                  <a:pt x="0" y="0"/>
                </a:moveTo>
                <a:cubicBezTo>
                  <a:pt x="134765" y="733"/>
                  <a:pt x="359555" y="-15387"/>
                  <a:pt x="629882" y="0"/>
                </a:cubicBezTo>
                <a:cubicBezTo>
                  <a:pt x="900209" y="15387"/>
                  <a:pt x="965450" y="15937"/>
                  <a:pt x="1135172" y="0"/>
                </a:cubicBezTo>
                <a:cubicBezTo>
                  <a:pt x="1304894" y="-15937"/>
                  <a:pt x="1787212" y="10921"/>
                  <a:pt x="1951943" y="0"/>
                </a:cubicBezTo>
                <a:cubicBezTo>
                  <a:pt x="2116674" y="-10921"/>
                  <a:pt x="2378222" y="13313"/>
                  <a:pt x="2581825" y="0"/>
                </a:cubicBezTo>
                <a:cubicBezTo>
                  <a:pt x="2785428" y="-13313"/>
                  <a:pt x="2915218" y="19972"/>
                  <a:pt x="3211707" y="0"/>
                </a:cubicBezTo>
                <a:cubicBezTo>
                  <a:pt x="3508196" y="-19972"/>
                  <a:pt x="3832828" y="-34359"/>
                  <a:pt x="4028477" y="0"/>
                </a:cubicBezTo>
                <a:cubicBezTo>
                  <a:pt x="4224126" y="34359"/>
                  <a:pt x="4361257" y="4467"/>
                  <a:pt x="4596063" y="0"/>
                </a:cubicBezTo>
                <a:cubicBezTo>
                  <a:pt x="4830869" y="-4467"/>
                  <a:pt x="5091403" y="-7365"/>
                  <a:pt x="5412834" y="0"/>
                </a:cubicBezTo>
                <a:cubicBezTo>
                  <a:pt x="5734265" y="7365"/>
                  <a:pt x="6034988" y="-26786"/>
                  <a:pt x="6229604" y="0"/>
                </a:cubicBezTo>
                <a:cubicBezTo>
                  <a:pt x="6208296" y="256153"/>
                  <a:pt x="6219810" y="335049"/>
                  <a:pt x="6229604" y="635803"/>
                </a:cubicBezTo>
                <a:cubicBezTo>
                  <a:pt x="6239398" y="936557"/>
                  <a:pt x="6230184" y="1092448"/>
                  <a:pt x="6229604" y="1271606"/>
                </a:cubicBezTo>
                <a:cubicBezTo>
                  <a:pt x="6229024" y="1450764"/>
                  <a:pt x="6217841" y="1797531"/>
                  <a:pt x="6229604" y="1964631"/>
                </a:cubicBezTo>
                <a:cubicBezTo>
                  <a:pt x="6241367" y="2131731"/>
                  <a:pt x="6220367" y="2235822"/>
                  <a:pt x="6229604" y="2428767"/>
                </a:cubicBezTo>
                <a:cubicBezTo>
                  <a:pt x="6238841" y="2621712"/>
                  <a:pt x="6220929" y="2925917"/>
                  <a:pt x="6229604" y="3064570"/>
                </a:cubicBezTo>
                <a:cubicBezTo>
                  <a:pt x="6238279" y="3203223"/>
                  <a:pt x="6256755" y="3501958"/>
                  <a:pt x="6229604" y="3700373"/>
                </a:cubicBezTo>
                <a:cubicBezTo>
                  <a:pt x="6202453" y="3898788"/>
                  <a:pt x="6201714" y="4046823"/>
                  <a:pt x="6229604" y="4336176"/>
                </a:cubicBezTo>
                <a:cubicBezTo>
                  <a:pt x="6257494" y="4625529"/>
                  <a:pt x="6258821" y="4774033"/>
                  <a:pt x="6229604" y="5029202"/>
                </a:cubicBezTo>
                <a:cubicBezTo>
                  <a:pt x="6200387" y="5284371"/>
                  <a:pt x="6233334" y="5383875"/>
                  <a:pt x="6229604" y="5722227"/>
                </a:cubicBezTo>
                <a:cubicBezTo>
                  <a:pt x="6016393" y="5707881"/>
                  <a:pt x="5684528" y="5751176"/>
                  <a:pt x="5475130" y="5722227"/>
                </a:cubicBezTo>
                <a:cubicBezTo>
                  <a:pt x="5265732" y="5693278"/>
                  <a:pt x="5082862" y="5732690"/>
                  <a:pt x="4907544" y="5722227"/>
                </a:cubicBezTo>
                <a:cubicBezTo>
                  <a:pt x="4732226" y="5711764"/>
                  <a:pt x="4474837" y="5716289"/>
                  <a:pt x="4090773" y="5722227"/>
                </a:cubicBezTo>
                <a:cubicBezTo>
                  <a:pt x="3706709" y="5728165"/>
                  <a:pt x="3645902" y="5723973"/>
                  <a:pt x="3398595" y="5722227"/>
                </a:cubicBezTo>
                <a:cubicBezTo>
                  <a:pt x="3151288" y="5720481"/>
                  <a:pt x="3001606" y="5732695"/>
                  <a:pt x="2831009" y="5722227"/>
                </a:cubicBezTo>
                <a:cubicBezTo>
                  <a:pt x="2660412" y="5711759"/>
                  <a:pt x="2424161" y="5689878"/>
                  <a:pt x="2138831" y="5722227"/>
                </a:cubicBezTo>
                <a:cubicBezTo>
                  <a:pt x="1853501" y="5754576"/>
                  <a:pt x="1788223" y="5720540"/>
                  <a:pt x="1633541" y="5722227"/>
                </a:cubicBezTo>
                <a:cubicBezTo>
                  <a:pt x="1478859" y="5723915"/>
                  <a:pt x="1324151" y="5739059"/>
                  <a:pt x="1128251" y="5722227"/>
                </a:cubicBezTo>
                <a:cubicBezTo>
                  <a:pt x="932351" y="5705396"/>
                  <a:pt x="522340" y="5691488"/>
                  <a:pt x="0" y="5722227"/>
                </a:cubicBezTo>
                <a:cubicBezTo>
                  <a:pt x="-8445" y="5596771"/>
                  <a:pt x="-11215" y="5344833"/>
                  <a:pt x="0" y="5200869"/>
                </a:cubicBezTo>
                <a:cubicBezTo>
                  <a:pt x="11215" y="5056905"/>
                  <a:pt x="20310" y="4693766"/>
                  <a:pt x="0" y="4450621"/>
                </a:cubicBezTo>
                <a:cubicBezTo>
                  <a:pt x="-20310" y="4207476"/>
                  <a:pt x="817" y="4075053"/>
                  <a:pt x="0" y="3872040"/>
                </a:cubicBezTo>
                <a:cubicBezTo>
                  <a:pt x="-817" y="3669027"/>
                  <a:pt x="-21729" y="3595882"/>
                  <a:pt x="0" y="3407904"/>
                </a:cubicBezTo>
                <a:cubicBezTo>
                  <a:pt x="21729" y="3219926"/>
                  <a:pt x="-30605" y="3052469"/>
                  <a:pt x="0" y="2714879"/>
                </a:cubicBezTo>
                <a:cubicBezTo>
                  <a:pt x="30605" y="2377289"/>
                  <a:pt x="-16081" y="2430808"/>
                  <a:pt x="0" y="2193520"/>
                </a:cubicBezTo>
                <a:cubicBezTo>
                  <a:pt x="16081" y="1956232"/>
                  <a:pt x="18120" y="1817979"/>
                  <a:pt x="0" y="1500495"/>
                </a:cubicBezTo>
                <a:cubicBezTo>
                  <a:pt x="-18120" y="1183011"/>
                  <a:pt x="23969" y="972269"/>
                  <a:pt x="0" y="750248"/>
                </a:cubicBezTo>
                <a:cubicBezTo>
                  <a:pt x="-23969" y="528227"/>
                  <a:pt x="-3769" y="358360"/>
                  <a:pt x="0" y="0"/>
                </a:cubicBezTo>
                <a:close/>
              </a:path>
            </a:pathLst>
          </a:custGeom>
          <a:noFill/>
          <a:ln w="25400">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University of York">
            <a:extLst>
              <a:ext uri="{FF2B5EF4-FFF2-40B4-BE49-F238E27FC236}">
                <a16:creationId xmlns:a16="http://schemas.microsoft.com/office/drawing/2014/main" id="{76F18B1A-51D4-A450-8116-1C3F17A6D36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102306" y="0"/>
            <a:ext cx="1968818" cy="80068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Around the world with the Wolfson Atmospheric Chemistry Laboratories -  Events, University of York">
            <a:extLst>
              <a:ext uri="{FF2B5EF4-FFF2-40B4-BE49-F238E27FC236}">
                <a16:creationId xmlns:a16="http://schemas.microsoft.com/office/drawing/2014/main" id="{E3311759-89D8-0C72-6260-8D6BAACA606D}"/>
              </a:ext>
            </a:extLst>
          </p:cNvPr>
          <p:cNvPicPr/>
          <p:nvPr/>
        </p:nvPicPr>
        <p:blipFill rotWithShape="1">
          <a:blip r:embed="rId3">
            <a:extLst>
              <a:ext uri="{28A0092B-C50C-407E-A947-70E740481C1C}">
                <a14:useLocalDpi xmlns:a14="http://schemas.microsoft.com/office/drawing/2010/main" val="0"/>
              </a:ext>
            </a:extLst>
          </a:blip>
          <a:srcRect t="9475" b="15743"/>
          <a:stretch/>
        </p:blipFill>
        <p:spPr bwMode="auto">
          <a:xfrm>
            <a:off x="0" y="0"/>
            <a:ext cx="1744824" cy="800682"/>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Rounded Corners 19">
            <a:extLst>
              <a:ext uri="{FF2B5EF4-FFF2-40B4-BE49-F238E27FC236}">
                <a16:creationId xmlns:a16="http://schemas.microsoft.com/office/drawing/2014/main" id="{4F76576B-40E6-63F4-53B0-0891832B15C6}"/>
              </a:ext>
            </a:extLst>
          </p:cNvPr>
          <p:cNvSpPr>
            <a:spLocks noGrp="1" noRot="1" noMove="1" noResize="1" noEditPoints="1" noAdjustHandles="1" noChangeArrowheads="1" noChangeShapeType="1"/>
          </p:cNvSpPr>
          <p:nvPr/>
        </p:nvSpPr>
        <p:spPr>
          <a:xfrm>
            <a:off x="112734" y="800682"/>
            <a:ext cx="11958390" cy="5911447"/>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1">
            <a:extLst>
              <a:ext uri="{FF2B5EF4-FFF2-40B4-BE49-F238E27FC236}">
                <a16:creationId xmlns:a16="http://schemas.microsoft.com/office/drawing/2014/main" id="{08353DA8-EE4B-3C27-AEAE-3B32F00CEC90}"/>
              </a:ext>
            </a:extLst>
          </p:cNvPr>
          <p:cNvSpPr>
            <a:spLocks noGrp="1"/>
          </p:cNvSpPr>
          <p:nvPr>
            <p:ph type="title"/>
          </p:nvPr>
        </p:nvSpPr>
        <p:spPr>
          <a:xfrm>
            <a:off x="2108391" y="-894730"/>
            <a:ext cx="7876087" cy="3661787"/>
          </a:xfrm>
        </p:spPr>
        <p:txBody>
          <a:bodyPr>
            <a:normAutofit/>
          </a:bodyPr>
          <a:lstStyle/>
          <a:p>
            <a:r>
              <a:rPr lang="en-GB" sz="5500" b="1" u="sng" dirty="0">
                <a:solidFill>
                  <a:schemeClr val="bg1"/>
                </a:solidFill>
              </a:rPr>
              <a:t>1. WHAT HAVE I DONE ?</a:t>
            </a:r>
            <a:endParaRPr lang="en-GB" sz="5500" dirty="0">
              <a:solidFill>
                <a:schemeClr val="bg1"/>
              </a:solidFill>
            </a:endParaRPr>
          </a:p>
        </p:txBody>
      </p:sp>
      <p:graphicFrame>
        <p:nvGraphicFramePr>
          <p:cNvPr id="18" name="Content Placeholder 17">
            <a:extLst>
              <a:ext uri="{FF2B5EF4-FFF2-40B4-BE49-F238E27FC236}">
                <a16:creationId xmlns:a16="http://schemas.microsoft.com/office/drawing/2014/main" id="{2C1B6DAD-102F-A70A-9468-E3411F88163B}"/>
              </a:ext>
            </a:extLst>
          </p:cNvPr>
          <p:cNvGraphicFramePr>
            <a:graphicFrameLocks noGrp="1"/>
          </p:cNvGraphicFramePr>
          <p:nvPr>
            <p:ph idx="1"/>
            <p:extLst>
              <p:ext uri="{D42A27DB-BD31-4B8C-83A1-F6EECF244321}">
                <p14:modId xmlns:p14="http://schemas.microsoft.com/office/powerpoint/2010/main" val="1510323836"/>
              </p:ext>
            </p:extLst>
          </p:nvPr>
        </p:nvGraphicFramePr>
        <p:xfrm>
          <a:off x="869949" y="1412144"/>
          <a:ext cx="10216766" cy="511076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4485930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8" name="Rectangle 23">
            <a:extLst>
              <a:ext uri="{FF2B5EF4-FFF2-40B4-BE49-F238E27FC236}">
                <a16:creationId xmlns:a16="http://schemas.microsoft.com/office/drawing/2014/main" id="{AED1D94F-BC8C-4ABD-9133-E5FE8FD01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sketchy content container">
            <a:extLst>
              <a:ext uri="{FF2B5EF4-FFF2-40B4-BE49-F238E27FC236}">
                <a16:creationId xmlns:a16="http://schemas.microsoft.com/office/drawing/2014/main" id="{65C49067-A40C-4881-A0C6-21B612551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75" y="494951"/>
            <a:ext cx="6229604" cy="5722227"/>
          </a:xfrm>
          <a:custGeom>
            <a:avLst/>
            <a:gdLst>
              <a:gd name="connsiteX0" fmla="*/ 0 w 6229604"/>
              <a:gd name="connsiteY0" fmla="*/ 0 h 5722227"/>
              <a:gd name="connsiteX1" fmla="*/ 629882 w 6229604"/>
              <a:gd name="connsiteY1" fmla="*/ 0 h 5722227"/>
              <a:gd name="connsiteX2" fmla="*/ 1135172 w 6229604"/>
              <a:gd name="connsiteY2" fmla="*/ 0 h 5722227"/>
              <a:gd name="connsiteX3" fmla="*/ 1951943 w 6229604"/>
              <a:gd name="connsiteY3" fmla="*/ 0 h 5722227"/>
              <a:gd name="connsiteX4" fmla="*/ 2581825 w 6229604"/>
              <a:gd name="connsiteY4" fmla="*/ 0 h 5722227"/>
              <a:gd name="connsiteX5" fmla="*/ 3211707 w 6229604"/>
              <a:gd name="connsiteY5" fmla="*/ 0 h 5722227"/>
              <a:gd name="connsiteX6" fmla="*/ 4028477 w 6229604"/>
              <a:gd name="connsiteY6" fmla="*/ 0 h 5722227"/>
              <a:gd name="connsiteX7" fmla="*/ 4596063 w 6229604"/>
              <a:gd name="connsiteY7" fmla="*/ 0 h 5722227"/>
              <a:gd name="connsiteX8" fmla="*/ 5412834 w 6229604"/>
              <a:gd name="connsiteY8" fmla="*/ 0 h 5722227"/>
              <a:gd name="connsiteX9" fmla="*/ 6229604 w 6229604"/>
              <a:gd name="connsiteY9" fmla="*/ 0 h 5722227"/>
              <a:gd name="connsiteX10" fmla="*/ 6229604 w 6229604"/>
              <a:gd name="connsiteY10" fmla="*/ 635803 h 5722227"/>
              <a:gd name="connsiteX11" fmla="*/ 6229604 w 6229604"/>
              <a:gd name="connsiteY11" fmla="*/ 1271606 h 5722227"/>
              <a:gd name="connsiteX12" fmla="*/ 6229604 w 6229604"/>
              <a:gd name="connsiteY12" fmla="*/ 1964631 h 5722227"/>
              <a:gd name="connsiteX13" fmla="*/ 6229604 w 6229604"/>
              <a:gd name="connsiteY13" fmla="*/ 2428767 h 5722227"/>
              <a:gd name="connsiteX14" fmla="*/ 6229604 w 6229604"/>
              <a:gd name="connsiteY14" fmla="*/ 3064570 h 5722227"/>
              <a:gd name="connsiteX15" fmla="*/ 6229604 w 6229604"/>
              <a:gd name="connsiteY15" fmla="*/ 3700373 h 5722227"/>
              <a:gd name="connsiteX16" fmla="*/ 6229604 w 6229604"/>
              <a:gd name="connsiteY16" fmla="*/ 4336176 h 5722227"/>
              <a:gd name="connsiteX17" fmla="*/ 6229604 w 6229604"/>
              <a:gd name="connsiteY17" fmla="*/ 5029202 h 5722227"/>
              <a:gd name="connsiteX18" fmla="*/ 6229604 w 6229604"/>
              <a:gd name="connsiteY18" fmla="*/ 5722227 h 5722227"/>
              <a:gd name="connsiteX19" fmla="*/ 5475130 w 6229604"/>
              <a:gd name="connsiteY19" fmla="*/ 5722227 h 5722227"/>
              <a:gd name="connsiteX20" fmla="*/ 4907544 w 6229604"/>
              <a:gd name="connsiteY20" fmla="*/ 5722227 h 5722227"/>
              <a:gd name="connsiteX21" fmla="*/ 4090773 w 6229604"/>
              <a:gd name="connsiteY21" fmla="*/ 5722227 h 5722227"/>
              <a:gd name="connsiteX22" fmla="*/ 3398595 w 6229604"/>
              <a:gd name="connsiteY22" fmla="*/ 5722227 h 5722227"/>
              <a:gd name="connsiteX23" fmla="*/ 2831009 w 6229604"/>
              <a:gd name="connsiteY23" fmla="*/ 5722227 h 5722227"/>
              <a:gd name="connsiteX24" fmla="*/ 2138831 w 6229604"/>
              <a:gd name="connsiteY24" fmla="*/ 5722227 h 5722227"/>
              <a:gd name="connsiteX25" fmla="*/ 1633541 w 6229604"/>
              <a:gd name="connsiteY25" fmla="*/ 5722227 h 5722227"/>
              <a:gd name="connsiteX26" fmla="*/ 1128251 w 6229604"/>
              <a:gd name="connsiteY26" fmla="*/ 5722227 h 5722227"/>
              <a:gd name="connsiteX27" fmla="*/ 0 w 6229604"/>
              <a:gd name="connsiteY27" fmla="*/ 5722227 h 5722227"/>
              <a:gd name="connsiteX28" fmla="*/ 0 w 6229604"/>
              <a:gd name="connsiteY28" fmla="*/ 5200869 h 5722227"/>
              <a:gd name="connsiteX29" fmla="*/ 0 w 6229604"/>
              <a:gd name="connsiteY29" fmla="*/ 4450621 h 5722227"/>
              <a:gd name="connsiteX30" fmla="*/ 0 w 6229604"/>
              <a:gd name="connsiteY30" fmla="*/ 3872040 h 5722227"/>
              <a:gd name="connsiteX31" fmla="*/ 0 w 6229604"/>
              <a:gd name="connsiteY31" fmla="*/ 3407904 h 5722227"/>
              <a:gd name="connsiteX32" fmla="*/ 0 w 6229604"/>
              <a:gd name="connsiteY32" fmla="*/ 2714879 h 5722227"/>
              <a:gd name="connsiteX33" fmla="*/ 0 w 6229604"/>
              <a:gd name="connsiteY33" fmla="*/ 2193520 h 5722227"/>
              <a:gd name="connsiteX34" fmla="*/ 0 w 6229604"/>
              <a:gd name="connsiteY34" fmla="*/ 1500495 h 5722227"/>
              <a:gd name="connsiteX35" fmla="*/ 0 w 6229604"/>
              <a:gd name="connsiteY35" fmla="*/ 750248 h 5722227"/>
              <a:gd name="connsiteX36" fmla="*/ 0 w 6229604"/>
              <a:gd name="connsiteY36" fmla="*/ 0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229604" h="5722227" extrusionOk="0">
                <a:moveTo>
                  <a:pt x="0" y="0"/>
                </a:moveTo>
                <a:cubicBezTo>
                  <a:pt x="134765" y="733"/>
                  <a:pt x="359555" y="-15387"/>
                  <a:pt x="629882" y="0"/>
                </a:cubicBezTo>
                <a:cubicBezTo>
                  <a:pt x="900209" y="15387"/>
                  <a:pt x="965450" y="15937"/>
                  <a:pt x="1135172" y="0"/>
                </a:cubicBezTo>
                <a:cubicBezTo>
                  <a:pt x="1304894" y="-15937"/>
                  <a:pt x="1787212" y="10921"/>
                  <a:pt x="1951943" y="0"/>
                </a:cubicBezTo>
                <a:cubicBezTo>
                  <a:pt x="2116674" y="-10921"/>
                  <a:pt x="2378222" y="13313"/>
                  <a:pt x="2581825" y="0"/>
                </a:cubicBezTo>
                <a:cubicBezTo>
                  <a:pt x="2785428" y="-13313"/>
                  <a:pt x="2915218" y="19972"/>
                  <a:pt x="3211707" y="0"/>
                </a:cubicBezTo>
                <a:cubicBezTo>
                  <a:pt x="3508196" y="-19972"/>
                  <a:pt x="3832828" y="-34359"/>
                  <a:pt x="4028477" y="0"/>
                </a:cubicBezTo>
                <a:cubicBezTo>
                  <a:pt x="4224126" y="34359"/>
                  <a:pt x="4361257" y="4467"/>
                  <a:pt x="4596063" y="0"/>
                </a:cubicBezTo>
                <a:cubicBezTo>
                  <a:pt x="4830869" y="-4467"/>
                  <a:pt x="5091403" y="-7365"/>
                  <a:pt x="5412834" y="0"/>
                </a:cubicBezTo>
                <a:cubicBezTo>
                  <a:pt x="5734265" y="7365"/>
                  <a:pt x="6034988" y="-26786"/>
                  <a:pt x="6229604" y="0"/>
                </a:cubicBezTo>
                <a:cubicBezTo>
                  <a:pt x="6208296" y="256153"/>
                  <a:pt x="6219810" y="335049"/>
                  <a:pt x="6229604" y="635803"/>
                </a:cubicBezTo>
                <a:cubicBezTo>
                  <a:pt x="6239398" y="936557"/>
                  <a:pt x="6230184" y="1092448"/>
                  <a:pt x="6229604" y="1271606"/>
                </a:cubicBezTo>
                <a:cubicBezTo>
                  <a:pt x="6229024" y="1450764"/>
                  <a:pt x="6217841" y="1797531"/>
                  <a:pt x="6229604" y="1964631"/>
                </a:cubicBezTo>
                <a:cubicBezTo>
                  <a:pt x="6241367" y="2131731"/>
                  <a:pt x="6220367" y="2235822"/>
                  <a:pt x="6229604" y="2428767"/>
                </a:cubicBezTo>
                <a:cubicBezTo>
                  <a:pt x="6238841" y="2621712"/>
                  <a:pt x="6220929" y="2925917"/>
                  <a:pt x="6229604" y="3064570"/>
                </a:cubicBezTo>
                <a:cubicBezTo>
                  <a:pt x="6238279" y="3203223"/>
                  <a:pt x="6256755" y="3501958"/>
                  <a:pt x="6229604" y="3700373"/>
                </a:cubicBezTo>
                <a:cubicBezTo>
                  <a:pt x="6202453" y="3898788"/>
                  <a:pt x="6201714" y="4046823"/>
                  <a:pt x="6229604" y="4336176"/>
                </a:cubicBezTo>
                <a:cubicBezTo>
                  <a:pt x="6257494" y="4625529"/>
                  <a:pt x="6258821" y="4774033"/>
                  <a:pt x="6229604" y="5029202"/>
                </a:cubicBezTo>
                <a:cubicBezTo>
                  <a:pt x="6200387" y="5284371"/>
                  <a:pt x="6233334" y="5383875"/>
                  <a:pt x="6229604" y="5722227"/>
                </a:cubicBezTo>
                <a:cubicBezTo>
                  <a:pt x="6016393" y="5707881"/>
                  <a:pt x="5684528" y="5751176"/>
                  <a:pt x="5475130" y="5722227"/>
                </a:cubicBezTo>
                <a:cubicBezTo>
                  <a:pt x="5265732" y="5693278"/>
                  <a:pt x="5082862" y="5732690"/>
                  <a:pt x="4907544" y="5722227"/>
                </a:cubicBezTo>
                <a:cubicBezTo>
                  <a:pt x="4732226" y="5711764"/>
                  <a:pt x="4474837" y="5716289"/>
                  <a:pt x="4090773" y="5722227"/>
                </a:cubicBezTo>
                <a:cubicBezTo>
                  <a:pt x="3706709" y="5728165"/>
                  <a:pt x="3645902" y="5723973"/>
                  <a:pt x="3398595" y="5722227"/>
                </a:cubicBezTo>
                <a:cubicBezTo>
                  <a:pt x="3151288" y="5720481"/>
                  <a:pt x="3001606" y="5732695"/>
                  <a:pt x="2831009" y="5722227"/>
                </a:cubicBezTo>
                <a:cubicBezTo>
                  <a:pt x="2660412" y="5711759"/>
                  <a:pt x="2424161" y="5689878"/>
                  <a:pt x="2138831" y="5722227"/>
                </a:cubicBezTo>
                <a:cubicBezTo>
                  <a:pt x="1853501" y="5754576"/>
                  <a:pt x="1788223" y="5720540"/>
                  <a:pt x="1633541" y="5722227"/>
                </a:cubicBezTo>
                <a:cubicBezTo>
                  <a:pt x="1478859" y="5723915"/>
                  <a:pt x="1324151" y="5739059"/>
                  <a:pt x="1128251" y="5722227"/>
                </a:cubicBezTo>
                <a:cubicBezTo>
                  <a:pt x="932351" y="5705396"/>
                  <a:pt x="522340" y="5691488"/>
                  <a:pt x="0" y="5722227"/>
                </a:cubicBezTo>
                <a:cubicBezTo>
                  <a:pt x="-8445" y="5596771"/>
                  <a:pt x="-11215" y="5344833"/>
                  <a:pt x="0" y="5200869"/>
                </a:cubicBezTo>
                <a:cubicBezTo>
                  <a:pt x="11215" y="5056905"/>
                  <a:pt x="20310" y="4693766"/>
                  <a:pt x="0" y="4450621"/>
                </a:cubicBezTo>
                <a:cubicBezTo>
                  <a:pt x="-20310" y="4207476"/>
                  <a:pt x="817" y="4075053"/>
                  <a:pt x="0" y="3872040"/>
                </a:cubicBezTo>
                <a:cubicBezTo>
                  <a:pt x="-817" y="3669027"/>
                  <a:pt x="-21729" y="3595882"/>
                  <a:pt x="0" y="3407904"/>
                </a:cubicBezTo>
                <a:cubicBezTo>
                  <a:pt x="21729" y="3219926"/>
                  <a:pt x="-30605" y="3052469"/>
                  <a:pt x="0" y="2714879"/>
                </a:cubicBezTo>
                <a:cubicBezTo>
                  <a:pt x="30605" y="2377289"/>
                  <a:pt x="-16081" y="2430808"/>
                  <a:pt x="0" y="2193520"/>
                </a:cubicBezTo>
                <a:cubicBezTo>
                  <a:pt x="16081" y="1956232"/>
                  <a:pt x="18120" y="1817979"/>
                  <a:pt x="0" y="1500495"/>
                </a:cubicBezTo>
                <a:cubicBezTo>
                  <a:pt x="-18120" y="1183011"/>
                  <a:pt x="23969" y="972269"/>
                  <a:pt x="0" y="750248"/>
                </a:cubicBezTo>
                <a:cubicBezTo>
                  <a:pt x="-23969" y="528227"/>
                  <a:pt x="-3769" y="358360"/>
                  <a:pt x="0" y="0"/>
                </a:cubicBezTo>
                <a:close/>
              </a:path>
            </a:pathLst>
          </a:custGeom>
          <a:noFill/>
          <a:ln w="25400">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University of York">
            <a:extLst>
              <a:ext uri="{FF2B5EF4-FFF2-40B4-BE49-F238E27FC236}">
                <a16:creationId xmlns:a16="http://schemas.microsoft.com/office/drawing/2014/main" id="{76F18B1A-51D4-A450-8116-1C3F17A6D36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102306" y="0"/>
            <a:ext cx="1968818" cy="80068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Around the world with the Wolfson Atmospheric Chemistry Laboratories -  Events, University of York">
            <a:extLst>
              <a:ext uri="{FF2B5EF4-FFF2-40B4-BE49-F238E27FC236}">
                <a16:creationId xmlns:a16="http://schemas.microsoft.com/office/drawing/2014/main" id="{E3311759-89D8-0C72-6260-8D6BAACA606D}"/>
              </a:ext>
            </a:extLst>
          </p:cNvPr>
          <p:cNvPicPr/>
          <p:nvPr/>
        </p:nvPicPr>
        <p:blipFill rotWithShape="1">
          <a:blip r:embed="rId3">
            <a:extLst>
              <a:ext uri="{28A0092B-C50C-407E-A947-70E740481C1C}">
                <a14:useLocalDpi xmlns:a14="http://schemas.microsoft.com/office/drawing/2010/main" val="0"/>
              </a:ext>
            </a:extLst>
          </a:blip>
          <a:srcRect t="9475" b="15743"/>
          <a:stretch/>
        </p:blipFill>
        <p:spPr bwMode="auto">
          <a:xfrm>
            <a:off x="0" y="0"/>
            <a:ext cx="1744824" cy="800682"/>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Rounded Corners 19">
            <a:extLst>
              <a:ext uri="{FF2B5EF4-FFF2-40B4-BE49-F238E27FC236}">
                <a16:creationId xmlns:a16="http://schemas.microsoft.com/office/drawing/2014/main" id="{4F76576B-40E6-63F4-53B0-0891832B15C6}"/>
              </a:ext>
            </a:extLst>
          </p:cNvPr>
          <p:cNvSpPr>
            <a:spLocks noGrp="1" noRot="1" noMove="1" noResize="1" noEditPoints="1" noAdjustHandles="1" noChangeArrowheads="1" noChangeShapeType="1"/>
          </p:cNvSpPr>
          <p:nvPr/>
        </p:nvSpPr>
        <p:spPr>
          <a:xfrm>
            <a:off x="112734" y="800682"/>
            <a:ext cx="11958390" cy="5911447"/>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8" name="Content Placeholder 17">
            <a:extLst>
              <a:ext uri="{FF2B5EF4-FFF2-40B4-BE49-F238E27FC236}">
                <a16:creationId xmlns:a16="http://schemas.microsoft.com/office/drawing/2014/main" id="{2C1B6DAD-102F-A70A-9468-E3411F88163B}"/>
              </a:ext>
            </a:extLst>
          </p:cNvPr>
          <p:cNvGraphicFramePr>
            <a:graphicFrameLocks noGrp="1"/>
          </p:cNvGraphicFramePr>
          <p:nvPr>
            <p:ph idx="1"/>
            <p:extLst>
              <p:ext uri="{D42A27DB-BD31-4B8C-83A1-F6EECF244321}">
                <p14:modId xmlns:p14="http://schemas.microsoft.com/office/powerpoint/2010/main" val="2133560322"/>
              </p:ext>
            </p:extLst>
          </p:nvPr>
        </p:nvGraphicFramePr>
        <p:xfrm>
          <a:off x="869949" y="1441939"/>
          <a:ext cx="10216766" cy="527019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 name="Title 1">
            <a:extLst>
              <a:ext uri="{FF2B5EF4-FFF2-40B4-BE49-F238E27FC236}">
                <a16:creationId xmlns:a16="http://schemas.microsoft.com/office/drawing/2014/main" id="{45F3D51C-1369-7577-9A2B-6D1F4A654327}"/>
              </a:ext>
            </a:extLst>
          </p:cNvPr>
          <p:cNvSpPr txBox="1">
            <a:spLocks/>
          </p:cNvSpPr>
          <p:nvPr/>
        </p:nvSpPr>
        <p:spPr>
          <a:xfrm>
            <a:off x="2040288" y="494951"/>
            <a:ext cx="7876087" cy="867919"/>
          </a:xfrm>
          <a:prstGeom prst="rect">
            <a:avLst/>
          </a:prstGeom>
        </p:spPr>
        <p:txBody>
          <a:bodyPr vert="horz" lIns="91440" tIns="45720" rIns="91440" bIns="45720" rtlCol="0" anchor="ctr">
            <a:normAutofit lnSpcReduction="10000"/>
          </a:bodyPr>
          <a:lst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a:lstStyle>
          <a:p>
            <a:r>
              <a:rPr lang="en-GB" sz="5500" b="1" u="sng" dirty="0">
                <a:solidFill>
                  <a:schemeClr val="bg1"/>
                </a:solidFill>
              </a:rPr>
              <a:t>1. WHAT HAVE I DONE ?</a:t>
            </a:r>
            <a:endParaRPr lang="en-GB" sz="5500" dirty="0">
              <a:solidFill>
                <a:schemeClr val="bg1"/>
              </a:solidFill>
            </a:endParaRPr>
          </a:p>
        </p:txBody>
      </p:sp>
    </p:spTree>
    <p:extLst>
      <p:ext uri="{BB962C8B-B14F-4D97-AF65-F5344CB8AC3E}">
        <p14:creationId xmlns:p14="http://schemas.microsoft.com/office/powerpoint/2010/main" val="184200281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09D62AD-5C3A-8CB2-C419-CFA1BD8373FD}"/>
              </a:ext>
            </a:extLst>
          </p:cNvPr>
          <p:cNvSpPr txBox="1">
            <a:spLocks/>
          </p:cNvSpPr>
          <p:nvPr/>
        </p:nvSpPr>
        <p:spPr>
          <a:xfrm>
            <a:off x="8875223" y="1213856"/>
            <a:ext cx="3249104" cy="1373606"/>
          </a:xfrm>
          <a:prstGeom prst="rect">
            <a:avLst/>
          </a:prstGeom>
        </p:spPr>
        <p:txBody>
          <a:bodyPr vert="horz" lIns="91440" tIns="45720" rIns="91440" bIns="45720" rtlCol="0" anchor="b">
            <a:normAutofit fontScale="90000"/>
          </a:bodyPr>
          <a:lst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a:lstStyle>
          <a:p>
            <a:pPr algn="ctr"/>
            <a:r>
              <a:rPr lang="en-US" sz="4000" u="sng"/>
              <a:t>2.1  Reference data</a:t>
            </a:r>
            <a:endParaRPr lang="en-US" sz="4000" u="sng" dirty="0"/>
          </a:p>
        </p:txBody>
      </p:sp>
      <p:grpSp>
        <p:nvGrpSpPr>
          <p:cNvPr id="4" name="Group 3">
            <a:extLst>
              <a:ext uri="{FF2B5EF4-FFF2-40B4-BE49-F238E27FC236}">
                <a16:creationId xmlns:a16="http://schemas.microsoft.com/office/drawing/2014/main" id="{3FF2721B-9955-C6CF-3D09-678D8EE7FDC3}"/>
              </a:ext>
            </a:extLst>
          </p:cNvPr>
          <p:cNvGrpSpPr/>
          <p:nvPr/>
        </p:nvGrpSpPr>
        <p:grpSpPr>
          <a:xfrm>
            <a:off x="9022886" y="2776524"/>
            <a:ext cx="2953778" cy="3580816"/>
            <a:chOff x="0" y="0"/>
            <a:chExt cx="3678037" cy="5110765"/>
          </a:xfrm>
        </p:grpSpPr>
        <p:sp>
          <p:nvSpPr>
            <p:cNvPr id="5" name="Rectangle: Rounded Corners 4">
              <a:extLst>
                <a:ext uri="{FF2B5EF4-FFF2-40B4-BE49-F238E27FC236}">
                  <a16:creationId xmlns:a16="http://schemas.microsoft.com/office/drawing/2014/main" id="{E303F6BE-C825-9AC3-5D47-8D39E1205A01}"/>
                </a:ext>
              </a:extLst>
            </p:cNvPr>
            <p:cNvSpPr/>
            <p:nvPr/>
          </p:nvSpPr>
          <p:spPr>
            <a:xfrm>
              <a:off x="0" y="0"/>
              <a:ext cx="3678037" cy="5110765"/>
            </a:xfrm>
            <a:prstGeom prst="roundRect">
              <a:avLst/>
            </a:prstGeom>
          </p:spPr>
          <p:style>
            <a:lnRef idx="0">
              <a:schemeClr val="lt1">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txBody>
            <a:bodyPr/>
            <a:lstStyle/>
            <a:p>
              <a:endParaRPr lang="en-GB"/>
            </a:p>
          </p:txBody>
        </p:sp>
        <p:sp>
          <p:nvSpPr>
            <p:cNvPr id="6" name="Rectangle: Rounded Corners 4">
              <a:extLst>
                <a:ext uri="{FF2B5EF4-FFF2-40B4-BE49-F238E27FC236}">
                  <a16:creationId xmlns:a16="http://schemas.microsoft.com/office/drawing/2014/main" id="{9F60061B-5F16-F15D-D1AC-398F6A2E7A8F}"/>
                </a:ext>
              </a:extLst>
            </p:cNvPr>
            <p:cNvSpPr txBox="1"/>
            <p:nvPr/>
          </p:nvSpPr>
          <p:spPr>
            <a:xfrm>
              <a:off x="127490" y="659615"/>
              <a:ext cx="3527673" cy="37915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123825" rIns="247650" bIns="123825" numCol="1" spcCol="1270" anchor="ctr" anchorCtr="0">
              <a:noAutofit/>
            </a:bodyPr>
            <a:lstStyle/>
            <a:p>
              <a:pPr indent="-228600">
                <a:buFont typeface="Arial" panose="020B0604020202020204" pitchFamily="34" charset="0"/>
                <a:buChar char="•"/>
              </a:pPr>
              <a:r>
                <a:rPr lang="en-US" sz="2800" dirty="0">
                  <a:solidFill>
                    <a:schemeClr val="bg1"/>
                  </a:solidFill>
                  <a:latin typeface="The Hand Black" panose="03070902030502020204" pitchFamily="66" charset="0"/>
                </a:rPr>
                <a:t>Much higher values in York (&gt;30 ppb sometimes). </a:t>
              </a:r>
            </a:p>
            <a:p>
              <a:pPr indent="-228600">
                <a:buFont typeface="Arial" panose="020B0604020202020204" pitchFamily="34" charset="0"/>
                <a:buChar char="•"/>
              </a:pPr>
              <a:r>
                <a:rPr lang="en-US" sz="2800" dirty="0">
                  <a:solidFill>
                    <a:schemeClr val="bg1"/>
                  </a:solidFill>
                  <a:latin typeface="The Hand Black" panose="03070902030502020204" pitchFamily="66" charset="0"/>
                </a:rPr>
                <a:t>The difference between COVID (April 2020) and after COVID (April 2021 and 2022) is also much more noticeable in York. </a:t>
              </a:r>
            </a:p>
          </p:txBody>
        </p:sp>
      </p:grpSp>
      <p:sp>
        <p:nvSpPr>
          <p:cNvPr id="7" name="Title 1">
            <a:extLst>
              <a:ext uri="{FF2B5EF4-FFF2-40B4-BE49-F238E27FC236}">
                <a16:creationId xmlns:a16="http://schemas.microsoft.com/office/drawing/2014/main" id="{D5C3C20A-F480-2C8E-9000-56218E1415F1}"/>
              </a:ext>
            </a:extLst>
          </p:cNvPr>
          <p:cNvSpPr txBox="1">
            <a:spLocks/>
          </p:cNvSpPr>
          <p:nvPr/>
        </p:nvSpPr>
        <p:spPr>
          <a:xfrm>
            <a:off x="3708006" y="11575"/>
            <a:ext cx="4431117" cy="1101755"/>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a:lstStyle>
          <a:p>
            <a:pPr algn="ctr"/>
            <a:r>
              <a:rPr lang="en-US" sz="5400" u="sng" dirty="0"/>
              <a:t>2. LCS DATA</a:t>
            </a:r>
          </a:p>
        </p:txBody>
      </p:sp>
      <p:pic>
        <p:nvPicPr>
          <p:cNvPr id="8" name="Picture 7" descr="University of York">
            <a:extLst>
              <a:ext uri="{FF2B5EF4-FFF2-40B4-BE49-F238E27FC236}">
                <a16:creationId xmlns:a16="http://schemas.microsoft.com/office/drawing/2014/main" id="{4F9D4B10-EF12-DF2F-0128-F45B9D9B42A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102306" y="0"/>
            <a:ext cx="1968818" cy="80068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Around the world with the Wolfson Atmospheric Chemistry Laboratories -  Events, University of York">
            <a:extLst>
              <a:ext uri="{FF2B5EF4-FFF2-40B4-BE49-F238E27FC236}">
                <a16:creationId xmlns:a16="http://schemas.microsoft.com/office/drawing/2014/main" id="{EB7C1185-0A6B-2B1B-8637-06FBD08BF993}"/>
              </a:ext>
            </a:extLst>
          </p:cNvPr>
          <p:cNvPicPr/>
          <p:nvPr/>
        </p:nvPicPr>
        <p:blipFill rotWithShape="1">
          <a:blip r:embed="rId3">
            <a:extLst>
              <a:ext uri="{28A0092B-C50C-407E-A947-70E740481C1C}">
                <a14:useLocalDpi xmlns:a14="http://schemas.microsoft.com/office/drawing/2010/main" val="0"/>
              </a:ext>
            </a:extLst>
          </a:blip>
          <a:srcRect t="9475" b="15743"/>
          <a:stretch/>
        </p:blipFill>
        <p:spPr bwMode="auto">
          <a:xfrm>
            <a:off x="0" y="0"/>
            <a:ext cx="1744824" cy="80068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9AD9BA6E-DB53-A5BB-A22D-1DB53CE355E9}"/>
              </a:ext>
            </a:extLst>
          </p:cNvPr>
          <p:cNvPicPr>
            <a:picLocks noChangeAspect="1"/>
          </p:cNvPicPr>
          <p:nvPr/>
        </p:nvPicPr>
        <p:blipFill rotWithShape="1">
          <a:blip r:embed="rId4">
            <a:extLst>
              <a:ext uri="{28A0092B-C50C-407E-A947-70E740481C1C}">
                <a14:useLocalDpi xmlns:a14="http://schemas.microsoft.com/office/drawing/2010/main" val="0"/>
              </a:ext>
            </a:extLst>
          </a:blip>
          <a:srcRect t="11811"/>
          <a:stretch/>
        </p:blipFill>
        <p:spPr>
          <a:xfrm>
            <a:off x="156694" y="1101755"/>
            <a:ext cx="8718529" cy="5578963"/>
          </a:xfrm>
          <a:prstGeom prst="rect">
            <a:avLst/>
          </a:prstGeom>
        </p:spPr>
      </p:pic>
    </p:spTree>
    <p:extLst>
      <p:ext uri="{BB962C8B-B14F-4D97-AF65-F5344CB8AC3E}">
        <p14:creationId xmlns:p14="http://schemas.microsoft.com/office/powerpoint/2010/main" val="3061141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0E741-1DC2-5AD5-730A-B97DB699A591}"/>
              </a:ext>
            </a:extLst>
          </p:cNvPr>
          <p:cNvSpPr txBox="1">
            <a:spLocks/>
          </p:cNvSpPr>
          <p:nvPr/>
        </p:nvSpPr>
        <p:spPr>
          <a:xfrm>
            <a:off x="118445" y="779906"/>
            <a:ext cx="3841737" cy="1254184"/>
          </a:xfrm>
          <a:prstGeom prst="rect">
            <a:avLst/>
          </a:prstGeom>
        </p:spPr>
        <p:txBody>
          <a:bodyPr>
            <a:normAutofit/>
          </a:bodyPr>
          <a:lst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a:lstStyle>
          <a:p>
            <a:r>
              <a:rPr lang="en-GB" sz="3600" u="sng"/>
              <a:t>2.2  Suspicious Zephyr data</a:t>
            </a:r>
            <a:endParaRPr lang="en-GB" sz="3600" u="sng" dirty="0"/>
          </a:p>
        </p:txBody>
      </p:sp>
      <p:grpSp>
        <p:nvGrpSpPr>
          <p:cNvPr id="3" name="Group 2">
            <a:extLst>
              <a:ext uri="{FF2B5EF4-FFF2-40B4-BE49-F238E27FC236}">
                <a16:creationId xmlns:a16="http://schemas.microsoft.com/office/drawing/2014/main" id="{0886344E-EE15-E53B-8523-BBDA8F191786}"/>
              </a:ext>
            </a:extLst>
          </p:cNvPr>
          <p:cNvGrpSpPr/>
          <p:nvPr/>
        </p:nvGrpSpPr>
        <p:grpSpPr>
          <a:xfrm>
            <a:off x="109508" y="2113174"/>
            <a:ext cx="3705225" cy="4619118"/>
            <a:chOff x="0" y="0"/>
            <a:chExt cx="3678035" cy="5110765"/>
          </a:xfrm>
        </p:grpSpPr>
        <p:sp>
          <p:nvSpPr>
            <p:cNvPr id="4" name="Rectangle: Rounded Corners 3">
              <a:extLst>
                <a:ext uri="{FF2B5EF4-FFF2-40B4-BE49-F238E27FC236}">
                  <a16:creationId xmlns:a16="http://schemas.microsoft.com/office/drawing/2014/main" id="{13F09BB4-4C79-B1A8-F9F2-F8C983CD0E01}"/>
                </a:ext>
              </a:extLst>
            </p:cNvPr>
            <p:cNvSpPr/>
            <p:nvPr/>
          </p:nvSpPr>
          <p:spPr>
            <a:xfrm>
              <a:off x="0" y="0"/>
              <a:ext cx="3678035" cy="5110765"/>
            </a:xfrm>
            <a:prstGeom prst="roundRect">
              <a:avLst/>
            </a:prstGeom>
          </p:spPr>
          <p:style>
            <a:lnRef idx="0">
              <a:schemeClr val="lt1">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txBody>
            <a:bodyPr/>
            <a:lstStyle/>
            <a:p>
              <a:endParaRPr lang="en-GB"/>
            </a:p>
          </p:txBody>
        </p:sp>
        <p:sp>
          <p:nvSpPr>
            <p:cNvPr id="5" name="Rectangle: Rounded Corners 4">
              <a:extLst>
                <a:ext uri="{FF2B5EF4-FFF2-40B4-BE49-F238E27FC236}">
                  <a16:creationId xmlns:a16="http://schemas.microsoft.com/office/drawing/2014/main" id="{EDD45FAD-6196-A558-2D00-E34C7ADB270E}"/>
                </a:ext>
              </a:extLst>
            </p:cNvPr>
            <p:cNvSpPr txBox="1"/>
            <p:nvPr/>
          </p:nvSpPr>
          <p:spPr>
            <a:xfrm>
              <a:off x="153254" y="607838"/>
              <a:ext cx="3524781" cy="3895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123825" rIns="247650" bIns="123825" numCol="1" spcCol="1270" anchor="ctr" anchorCtr="0">
              <a:noAutofit/>
            </a:bodyPr>
            <a:lstStyle/>
            <a:p>
              <a:pPr indent="-228600">
                <a:buFont typeface="Arial" panose="020B0604020202020204" pitchFamily="34" charset="0"/>
                <a:buChar char="•"/>
              </a:pPr>
              <a:r>
                <a:rPr lang="en-US" sz="2800" dirty="0">
                  <a:solidFill>
                    <a:schemeClr val="bg1"/>
                  </a:solidFill>
                  <a:latin typeface="The Hand Black" panose="03070902030502020204" pitchFamily="66" charset="0"/>
                </a:rPr>
                <a:t>It is observed that, during the COVID season, the Zephyr measurements did not decrease while it normally should have. </a:t>
              </a:r>
            </a:p>
            <a:p>
              <a:pPr indent="-228600">
                <a:buFont typeface="Arial" panose="020B0604020202020204" pitchFamily="34" charset="0"/>
                <a:buChar char="•"/>
              </a:pPr>
              <a:r>
                <a:rPr lang="en-US" sz="2800" dirty="0">
                  <a:solidFill>
                    <a:schemeClr val="bg1"/>
                  </a:solidFill>
                  <a:latin typeface="The Hand Black" panose="03070902030502020204" pitchFamily="66" charset="0"/>
                </a:rPr>
                <a:t>This might be because of the calibration that is done on the instruments. </a:t>
              </a:r>
            </a:p>
            <a:p>
              <a:pPr indent="-228600">
                <a:buFont typeface="Arial" panose="020B0604020202020204" pitchFamily="34" charset="0"/>
                <a:buChar char="•"/>
              </a:pPr>
              <a:r>
                <a:rPr lang="en-US" sz="2800" dirty="0">
                  <a:solidFill>
                    <a:schemeClr val="bg1"/>
                  </a:solidFill>
                  <a:latin typeface="The Hand Black" panose="03070902030502020204" pitchFamily="66" charset="0"/>
                </a:rPr>
                <a:t>After COVID, The Zephyr measurements look quite close to the reference.   </a:t>
              </a:r>
            </a:p>
          </p:txBody>
        </p:sp>
      </p:grpSp>
      <p:sp>
        <p:nvSpPr>
          <p:cNvPr id="6" name="Title 1">
            <a:extLst>
              <a:ext uri="{FF2B5EF4-FFF2-40B4-BE49-F238E27FC236}">
                <a16:creationId xmlns:a16="http://schemas.microsoft.com/office/drawing/2014/main" id="{9DF680DE-B065-7861-CC4D-3673AE3CBB9C}"/>
              </a:ext>
            </a:extLst>
          </p:cNvPr>
          <p:cNvSpPr txBox="1">
            <a:spLocks/>
          </p:cNvSpPr>
          <p:nvPr/>
        </p:nvSpPr>
        <p:spPr>
          <a:xfrm>
            <a:off x="3708006" y="0"/>
            <a:ext cx="4431117" cy="1101755"/>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a:lstStyle>
          <a:p>
            <a:pPr algn="ctr"/>
            <a:r>
              <a:rPr lang="en-US" sz="5400" u="sng" dirty="0"/>
              <a:t>2. LCS DATA</a:t>
            </a:r>
          </a:p>
        </p:txBody>
      </p:sp>
      <p:pic>
        <p:nvPicPr>
          <p:cNvPr id="7" name="Picture 6" descr="University of York">
            <a:extLst>
              <a:ext uri="{FF2B5EF4-FFF2-40B4-BE49-F238E27FC236}">
                <a16:creationId xmlns:a16="http://schemas.microsoft.com/office/drawing/2014/main" id="{5D19CF3A-68BC-1E01-DC9D-892E189C116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102306" y="0"/>
            <a:ext cx="1968818" cy="80068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Around the world with the Wolfson Atmospheric Chemistry Laboratories -  Events, University of York">
            <a:extLst>
              <a:ext uri="{FF2B5EF4-FFF2-40B4-BE49-F238E27FC236}">
                <a16:creationId xmlns:a16="http://schemas.microsoft.com/office/drawing/2014/main" id="{5058C891-D9C9-42D8-D669-99C7F9030C5F}"/>
              </a:ext>
            </a:extLst>
          </p:cNvPr>
          <p:cNvPicPr/>
          <p:nvPr/>
        </p:nvPicPr>
        <p:blipFill rotWithShape="1">
          <a:blip r:embed="rId3">
            <a:extLst>
              <a:ext uri="{28A0092B-C50C-407E-A947-70E740481C1C}">
                <a14:useLocalDpi xmlns:a14="http://schemas.microsoft.com/office/drawing/2010/main" val="0"/>
              </a:ext>
            </a:extLst>
          </a:blip>
          <a:srcRect t="9475" b="15743"/>
          <a:stretch/>
        </p:blipFill>
        <p:spPr bwMode="auto">
          <a:xfrm>
            <a:off x="0" y="0"/>
            <a:ext cx="1744824" cy="80068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A graph of data being recorded&#10;&#10;Description automatically generated with medium confidence">
            <a:extLst>
              <a:ext uri="{FF2B5EF4-FFF2-40B4-BE49-F238E27FC236}">
                <a16:creationId xmlns:a16="http://schemas.microsoft.com/office/drawing/2014/main" id="{C41B6025-6788-D79B-E9EA-2379E3842108}"/>
              </a:ext>
            </a:extLst>
          </p:cNvPr>
          <p:cNvPicPr>
            <a:picLocks noChangeAspect="1"/>
          </p:cNvPicPr>
          <p:nvPr/>
        </p:nvPicPr>
        <p:blipFill rotWithShape="1">
          <a:blip r:embed="rId4">
            <a:extLst>
              <a:ext uri="{28A0092B-C50C-407E-A947-70E740481C1C}">
                <a14:useLocalDpi xmlns:a14="http://schemas.microsoft.com/office/drawing/2010/main" val="0"/>
              </a:ext>
            </a:extLst>
          </a:blip>
          <a:srcRect t="17266"/>
          <a:stretch/>
        </p:blipFill>
        <p:spPr>
          <a:xfrm>
            <a:off x="4089995" y="1101755"/>
            <a:ext cx="7992497" cy="5630537"/>
          </a:xfrm>
          <a:prstGeom prst="rect">
            <a:avLst/>
          </a:prstGeom>
        </p:spPr>
      </p:pic>
      <p:sp>
        <p:nvSpPr>
          <p:cNvPr id="10" name="Title 1">
            <a:extLst>
              <a:ext uri="{FF2B5EF4-FFF2-40B4-BE49-F238E27FC236}">
                <a16:creationId xmlns:a16="http://schemas.microsoft.com/office/drawing/2014/main" id="{06CEFD6A-03F3-1FEB-EAB5-9571E02A62E1}"/>
              </a:ext>
            </a:extLst>
          </p:cNvPr>
          <p:cNvSpPr txBox="1">
            <a:spLocks/>
          </p:cNvSpPr>
          <p:nvPr/>
        </p:nvSpPr>
        <p:spPr>
          <a:xfrm>
            <a:off x="5776060" y="851950"/>
            <a:ext cx="4620365" cy="800683"/>
          </a:xfrm>
          <a:prstGeom prst="rect">
            <a:avLst/>
          </a:prstGeom>
        </p:spPr>
        <p:txBody>
          <a:bodyPr>
            <a:normAutofit/>
          </a:bodyPr>
          <a:lst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a:lstStyle>
          <a:p>
            <a:pPr algn="ctr">
              <a:lnSpc>
                <a:spcPct val="150000"/>
              </a:lnSpc>
              <a:spcAft>
                <a:spcPts val="600"/>
              </a:spcAft>
            </a:pPr>
            <a:r>
              <a:rPr lang="en-GB" sz="2500" dirty="0">
                <a:highlight>
                  <a:srgbClr val="C0C0C0"/>
                </a:highlight>
                <a:latin typeface="+mn-lt"/>
              </a:rPr>
              <a:t>This plot compares measurements in  </a:t>
            </a:r>
            <a:r>
              <a:rPr lang="en-GB" sz="2500" b="1" dirty="0">
                <a:highlight>
                  <a:srgbClr val="C0C0C0"/>
                </a:highlight>
                <a:latin typeface="The Hand Black" panose="03070902030502020204" pitchFamily="66" charset="0"/>
              </a:rPr>
              <a:t>MANCHESTER only</a:t>
            </a:r>
          </a:p>
        </p:txBody>
      </p:sp>
    </p:spTree>
    <p:extLst>
      <p:ext uri="{BB962C8B-B14F-4D97-AF65-F5344CB8AC3E}">
        <p14:creationId xmlns:p14="http://schemas.microsoft.com/office/powerpoint/2010/main" val="3995692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8" name="Rectangle 24">
            <a:extLst>
              <a:ext uri="{FF2B5EF4-FFF2-40B4-BE49-F238E27FC236}">
                <a16:creationId xmlns:a16="http://schemas.microsoft.com/office/drawing/2014/main" id="{BC837BA4-BFAD-4515-B046-7A56254B7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2ED1660B-B571-C4F4-4FCD-96F726EC76F9}"/>
              </a:ext>
            </a:extLst>
          </p:cNvPr>
          <p:cNvSpPr txBox="1">
            <a:spLocks/>
          </p:cNvSpPr>
          <p:nvPr/>
        </p:nvSpPr>
        <p:spPr>
          <a:xfrm>
            <a:off x="3465576" y="0"/>
            <a:ext cx="5257800" cy="1259009"/>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a:lstStyle>
          <a:p>
            <a:pPr algn="ctr">
              <a:spcAft>
                <a:spcPts val="600"/>
              </a:spcAft>
            </a:pPr>
            <a:r>
              <a:rPr lang="en-US" sz="6600" u="sng" dirty="0"/>
              <a:t>2. LCS DATA</a:t>
            </a:r>
          </a:p>
        </p:txBody>
      </p:sp>
      <p:pic>
        <p:nvPicPr>
          <p:cNvPr id="4" name="Picture 3" descr="University of York">
            <a:extLst>
              <a:ext uri="{FF2B5EF4-FFF2-40B4-BE49-F238E27FC236}">
                <a16:creationId xmlns:a16="http://schemas.microsoft.com/office/drawing/2014/main" id="{33C812E8-E96D-083A-299C-704F0A64D6A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102306" y="0"/>
            <a:ext cx="1968818" cy="80068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Around the world with the Wolfson Atmospheric Chemistry Laboratories -  Events, University of York">
            <a:extLst>
              <a:ext uri="{FF2B5EF4-FFF2-40B4-BE49-F238E27FC236}">
                <a16:creationId xmlns:a16="http://schemas.microsoft.com/office/drawing/2014/main" id="{62FEBC6F-F8AD-8F3D-8620-DD48326E3EDE}"/>
              </a:ext>
            </a:extLst>
          </p:cNvPr>
          <p:cNvPicPr/>
          <p:nvPr/>
        </p:nvPicPr>
        <p:blipFill rotWithShape="1">
          <a:blip r:embed="rId3">
            <a:extLst>
              <a:ext uri="{28A0092B-C50C-407E-A947-70E740481C1C}">
                <a14:useLocalDpi xmlns:a14="http://schemas.microsoft.com/office/drawing/2010/main" val="0"/>
              </a:ext>
            </a:extLst>
          </a:blip>
          <a:srcRect t="9475" b="15743"/>
          <a:stretch/>
        </p:blipFill>
        <p:spPr bwMode="auto">
          <a:xfrm>
            <a:off x="0" y="0"/>
            <a:ext cx="1744824" cy="80068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9ACFE28B-1AE1-0270-AAE4-82D0A3AA8524}"/>
              </a:ext>
            </a:extLst>
          </p:cNvPr>
          <p:cNvPicPr>
            <a:picLocks noChangeAspect="1"/>
          </p:cNvPicPr>
          <p:nvPr/>
        </p:nvPicPr>
        <p:blipFill rotWithShape="1">
          <a:blip r:embed="rId4">
            <a:extLst>
              <a:ext uri="{28A0092B-C50C-407E-A947-70E740481C1C}">
                <a14:useLocalDpi xmlns:a14="http://schemas.microsoft.com/office/drawing/2010/main" val="0"/>
              </a:ext>
            </a:extLst>
          </a:blip>
          <a:srcRect t="16560"/>
          <a:stretch/>
        </p:blipFill>
        <p:spPr>
          <a:xfrm>
            <a:off x="4486460" y="1206314"/>
            <a:ext cx="7483063" cy="5525978"/>
          </a:xfrm>
          <a:prstGeom prst="rect">
            <a:avLst/>
          </a:prstGeom>
        </p:spPr>
      </p:pic>
      <p:sp>
        <p:nvSpPr>
          <p:cNvPr id="13" name="Rectangle: Rounded Corners 4">
            <a:extLst>
              <a:ext uri="{FF2B5EF4-FFF2-40B4-BE49-F238E27FC236}">
                <a16:creationId xmlns:a16="http://schemas.microsoft.com/office/drawing/2014/main" id="{E52F4E7E-4C68-5D7D-2171-0175D9823995}"/>
              </a:ext>
            </a:extLst>
          </p:cNvPr>
          <p:cNvSpPr txBox="1"/>
          <p:nvPr/>
        </p:nvSpPr>
        <p:spPr>
          <a:xfrm>
            <a:off x="1223050" y="2950030"/>
            <a:ext cx="2042663" cy="281964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123825" rIns="247650" bIns="123825" numCol="1" spcCol="1270" anchor="ctr" anchorCtr="0">
            <a:noAutofit/>
          </a:bodyPr>
          <a:lstStyle/>
          <a:p>
            <a:pPr indent="-228600">
              <a:buFont typeface="Arial" panose="020B0604020202020204" pitchFamily="34" charset="0"/>
              <a:buChar char="•"/>
            </a:pPr>
            <a:endParaRPr lang="en-US" sz="2800" dirty="0">
              <a:solidFill>
                <a:schemeClr val="bg1"/>
              </a:solidFill>
              <a:latin typeface="The Hand Black" panose="03070902030502020204" pitchFamily="66" charset="0"/>
            </a:endParaRPr>
          </a:p>
        </p:txBody>
      </p:sp>
      <p:sp>
        <p:nvSpPr>
          <p:cNvPr id="14" name="Title 1">
            <a:extLst>
              <a:ext uri="{FF2B5EF4-FFF2-40B4-BE49-F238E27FC236}">
                <a16:creationId xmlns:a16="http://schemas.microsoft.com/office/drawing/2014/main" id="{46DDC4ED-DBCF-FFD3-0EC4-FD5B4386FFDB}"/>
              </a:ext>
            </a:extLst>
          </p:cNvPr>
          <p:cNvSpPr txBox="1">
            <a:spLocks/>
          </p:cNvSpPr>
          <p:nvPr/>
        </p:nvSpPr>
        <p:spPr>
          <a:xfrm>
            <a:off x="322362" y="725205"/>
            <a:ext cx="3841737" cy="1254184"/>
          </a:xfrm>
          <a:prstGeom prst="rect">
            <a:avLst/>
          </a:prstGeom>
        </p:spPr>
        <p:txBody>
          <a:bodyPr>
            <a:normAutofit/>
          </a:bodyPr>
          <a:lst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a:lstStyle>
          <a:p>
            <a:pPr>
              <a:lnSpc>
                <a:spcPct val="140000"/>
              </a:lnSpc>
              <a:spcAft>
                <a:spcPts val="600"/>
              </a:spcAft>
            </a:pPr>
            <a:r>
              <a:rPr lang="en-GB" sz="2800" u="sng" dirty="0"/>
              <a:t>2.3. AQMesh VS Zephyr VS Reference</a:t>
            </a:r>
          </a:p>
        </p:txBody>
      </p:sp>
      <p:grpSp>
        <p:nvGrpSpPr>
          <p:cNvPr id="19" name="Group 18">
            <a:extLst>
              <a:ext uri="{FF2B5EF4-FFF2-40B4-BE49-F238E27FC236}">
                <a16:creationId xmlns:a16="http://schemas.microsoft.com/office/drawing/2014/main" id="{BA599ACA-ECF7-E292-4B64-2B9E0BE57807}"/>
              </a:ext>
            </a:extLst>
          </p:cNvPr>
          <p:cNvGrpSpPr/>
          <p:nvPr/>
        </p:nvGrpSpPr>
        <p:grpSpPr>
          <a:xfrm>
            <a:off x="109507" y="2113174"/>
            <a:ext cx="4243589" cy="4619118"/>
            <a:chOff x="0" y="0"/>
            <a:chExt cx="3678035" cy="5110765"/>
          </a:xfrm>
        </p:grpSpPr>
        <p:sp>
          <p:nvSpPr>
            <p:cNvPr id="20" name="Rectangle: Rounded Corners 19">
              <a:extLst>
                <a:ext uri="{FF2B5EF4-FFF2-40B4-BE49-F238E27FC236}">
                  <a16:creationId xmlns:a16="http://schemas.microsoft.com/office/drawing/2014/main" id="{6E06C757-B7F3-D5A8-2683-9BA1A0CD36A1}"/>
                </a:ext>
              </a:extLst>
            </p:cNvPr>
            <p:cNvSpPr/>
            <p:nvPr/>
          </p:nvSpPr>
          <p:spPr>
            <a:xfrm>
              <a:off x="0" y="0"/>
              <a:ext cx="3678035" cy="5110765"/>
            </a:xfrm>
            <a:prstGeom prst="roundRect">
              <a:avLst/>
            </a:prstGeom>
          </p:spPr>
          <p:style>
            <a:lnRef idx="0">
              <a:schemeClr val="lt1">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txBody>
            <a:bodyPr/>
            <a:lstStyle/>
            <a:p>
              <a:endParaRPr lang="en-GB"/>
            </a:p>
          </p:txBody>
        </p:sp>
        <p:sp>
          <p:nvSpPr>
            <p:cNvPr id="21" name="Rectangle: Rounded Corners 4">
              <a:extLst>
                <a:ext uri="{FF2B5EF4-FFF2-40B4-BE49-F238E27FC236}">
                  <a16:creationId xmlns:a16="http://schemas.microsoft.com/office/drawing/2014/main" id="{D4EB5BD3-2FE2-5DFF-67F1-B23695A6248E}"/>
                </a:ext>
              </a:extLst>
            </p:cNvPr>
            <p:cNvSpPr txBox="1"/>
            <p:nvPr/>
          </p:nvSpPr>
          <p:spPr>
            <a:xfrm>
              <a:off x="70573" y="351351"/>
              <a:ext cx="3536888" cy="44080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123825" rIns="247650" bIns="123825" numCol="1" spcCol="1270" anchor="ctr" anchorCtr="0">
              <a:noAutofit/>
            </a:bodyPr>
            <a:lstStyle/>
            <a:p>
              <a:pPr indent="-228600">
                <a:buFont typeface="Arial" panose="020B0604020202020204" pitchFamily="34" charset="0"/>
                <a:buChar char="•"/>
              </a:pPr>
              <a:r>
                <a:rPr lang="en-US" sz="2800" dirty="0">
                  <a:solidFill>
                    <a:schemeClr val="bg1"/>
                  </a:solidFill>
                  <a:latin typeface="The Hand Black" panose="03070902030502020204" pitchFamily="66" charset="0"/>
                </a:rPr>
                <a:t>This plot already reveals two different behaviors from Zephyr and AQMesh instruments.</a:t>
              </a:r>
            </a:p>
            <a:p>
              <a:pPr indent="-228600">
                <a:buFont typeface="Arial" panose="020B0604020202020204" pitchFamily="34" charset="0"/>
                <a:buChar char="•"/>
              </a:pPr>
              <a:r>
                <a:rPr lang="en-US" sz="2800" dirty="0">
                  <a:solidFill>
                    <a:schemeClr val="bg1"/>
                  </a:solidFill>
                  <a:latin typeface="The Hand Black" panose="03070902030502020204" pitchFamily="66" charset="0"/>
                </a:rPr>
                <a:t>AQMesh measurements are not very close to the reference, but their movements are very similar (going up and down together).</a:t>
              </a:r>
            </a:p>
            <a:p>
              <a:pPr indent="-228600">
                <a:buFont typeface="Arial" panose="020B0604020202020204" pitchFamily="34" charset="0"/>
                <a:buChar char="•"/>
              </a:pPr>
              <a:r>
                <a:rPr lang="en-US" sz="2800" dirty="0">
                  <a:solidFill>
                    <a:schemeClr val="bg1"/>
                  </a:solidFill>
                  <a:latin typeface="The Hand Black" panose="03070902030502020204" pitchFamily="66" charset="0"/>
                </a:rPr>
                <a:t>Meanwhile, Zephyr measurements are closer to the reference, but their movements do not follow the reference’s. </a:t>
              </a:r>
            </a:p>
          </p:txBody>
        </p:sp>
      </p:grpSp>
      <p:sp>
        <p:nvSpPr>
          <p:cNvPr id="22" name="Title 1">
            <a:extLst>
              <a:ext uri="{FF2B5EF4-FFF2-40B4-BE49-F238E27FC236}">
                <a16:creationId xmlns:a16="http://schemas.microsoft.com/office/drawing/2014/main" id="{085D857A-517D-CF72-3E66-551756D98F50}"/>
              </a:ext>
            </a:extLst>
          </p:cNvPr>
          <p:cNvSpPr txBox="1">
            <a:spLocks/>
          </p:cNvSpPr>
          <p:nvPr/>
        </p:nvSpPr>
        <p:spPr>
          <a:xfrm>
            <a:off x="5884851" y="885408"/>
            <a:ext cx="4620365" cy="800683"/>
          </a:xfrm>
          <a:prstGeom prst="rect">
            <a:avLst/>
          </a:prstGeom>
        </p:spPr>
        <p:txBody>
          <a:bodyPr>
            <a:normAutofit/>
          </a:bodyPr>
          <a:lst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a:lstStyle>
          <a:p>
            <a:pPr algn="ctr">
              <a:lnSpc>
                <a:spcPct val="150000"/>
              </a:lnSpc>
              <a:spcAft>
                <a:spcPts val="600"/>
              </a:spcAft>
            </a:pPr>
            <a:r>
              <a:rPr lang="en-GB" sz="2500" dirty="0">
                <a:highlight>
                  <a:srgbClr val="C0C0C0"/>
                </a:highlight>
                <a:latin typeface="+mn-lt"/>
              </a:rPr>
              <a:t>This plot compares measurements in  </a:t>
            </a:r>
            <a:r>
              <a:rPr lang="en-GB" sz="2500" b="1" dirty="0">
                <a:highlight>
                  <a:srgbClr val="C0C0C0"/>
                </a:highlight>
                <a:latin typeface="The Hand Black" panose="03070902030502020204" pitchFamily="66" charset="0"/>
              </a:rPr>
              <a:t>MANCHESTER only</a:t>
            </a:r>
          </a:p>
        </p:txBody>
      </p:sp>
    </p:spTree>
    <p:extLst>
      <p:ext uri="{BB962C8B-B14F-4D97-AF65-F5344CB8AC3E}">
        <p14:creationId xmlns:p14="http://schemas.microsoft.com/office/powerpoint/2010/main" val="1786227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576AFC9-D4F8-74FF-39C9-D742EEB6041E}"/>
              </a:ext>
            </a:extLst>
          </p:cNvPr>
          <p:cNvPicPr>
            <a:picLocks noChangeAspect="1"/>
          </p:cNvPicPr>
          <p:nvPr/>
        </p:nvPicPr>
        <p:blipFill rotWithShape="1">
          <a:blip r:embed="rId2"/>
          <a:srcRect t="7890"/>
          <a:stretch/>
        </p:blipFill>
        <p:spPr>
          <a:xfrm>
            <a:off x="137845" y="1742582"/>
            <a:ext cx="7052276" cy="4865046"/>
          </a:xfrm>
          <a:prstGeom prst="rect">
            <a:avLst/>
          </a:prstGeom>
        </p:spPr>
      </p:pic>
      <p:sp>
        <p:nvSpPr>
          <p:cNvPr id="3" name="Title 1">
            <a:extLst>
              <a:ext uri="{FF2B5EF4-FFF2-40B4-BE49-F238E27FC236}">
                <a16:creationId xmlns:a16="http://schemas.microsoft.com/office/drawing/2014/main" id="{7DCC0F5C-0E5C-3348-59DE-B89D75339F7D}"/>
              </a:ext>
            </a:extLst>
          </p:cNvPr>
          <p:cNvSpPr txBox="1">
            <a:spLocks/>
          </p:cNvSpPr>
          <p:nvPr/>
        </p:nvSpPr>
        <p:spPr>
          <a:xfrm>
            <a:off x="3708006" y="0"/>
            <a:ext cx="4431117" cy="1101755"/>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a:lstStyle>
          <a:p>
            <a:pPr algn="ctr"/>
            <a:r>
              <a:rPr lang="en-US" sz="5400" u="sng" dirty="0"/>
              <a:t>2. LCS DATA</a:t>
            </a:r>
          </a:p>
        </p:txBody>
      </p:sp>
      <p:pic>
        <p:nvPicPr>
          <p:cNvPr id="4" name="Picture 3" descr="University of York">
            <a:extLst>
              <a:ext uri="{FF2B5EF4-FFF2-40B4-BE49-F238E27FC236}">
                <a16:creationId xmlns:a16="http://schemas.microsoft.com/office/drawing/2014/main" id="{A2D402FB-AEC9-0DDA-8669-C53803FFD16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102306" y="0"/>
            <a:ext cx="1968818" cy="80068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Around the world with the Wolfson Atmospheric Chemistry Laboratories -  Events, University of York">
            <a:extLst>
              <a:ext uri="{FF2B5EF4-FFF2-40B4-BE49-F238E27FC236}">
                <a16:creationId xmlns:a16="http://schemas.microsoft.com/office/drawing/2014/main" id="{93BB1B6B-906A-A8AB-E9D4-B5C05EC2C7DE}"/>
              </a:ext>
            </a:extLst>
          </p:cNvPr>
          <p:cNvPicPr/>
          <p:nvPr/>
        </p:nvPicPr>
        <p:blipFill rotWithShape="1">
          <a:blip r:embed="rId4">
            <a:extLst>
              <a:ext uri="{28A0092B-C50C-407E-A947-70E740481C1C}">
                <a14:useLocalDpi xmlns:a14="http://schemas.microsoft.com/office/drawing/2010/main" val="0"/>
              </a:ext>
            </a:extLst>
          </a:blip>
          <a:srcRect t="9475" b="15743"/>
          <a:stretch/>
        </p:blipFill>
        <p:spPr bwMode="auto">
          <a:xfrm>
            <a:off x="0" y="0"/>
            <a:ext cx="1744824" cy="800682"/>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98CE641A-6054-FE91-F3EE-26FEDF412036}"/>
              </a:ext>
            </a:extLst>
          </p:cNvPr>
          <p:cNvSpPr txBox="1">
            <a:spLocks/>
          </p:cNvSpPr>
          <p:nvPr/>
        </p:nvSpPr>
        <p:spPr>
          <a:xfrm>
            <a:off x="1344534" y="871291"/>
            <a:ext cx="4726943" cy="800682"/>
          </a:xfrm>
          <a:prstGeom prst="rect">
            <a:avLst/>
          </a:prstGeom>
        </p:spPr>
        <p:txBody>
          <a:bodyPr>
            <a:normAutofit fontScale="85000" lnSpcReduction="10000"/>
          </a:bodyPr>
          <a:lst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a:lstStyle>
          <a:p>
            <a:pPr>
              <a:lnSpc>
                <a:spcPct val="150000"/>
              </a:lnSpc>
            </a:pPr>
            <a:r>
              <a:rPr lang="en-GB" sz="3600" u="sng" dirty="0"/>
              <a:t>2.4. Accuracy of the LCS</a:t>
            </a:r>
          </a:p>
        </p:txBody>
      </p:sp>
      <p:grpSp>
        <p:nvGrpSpPr>
          <p:cNvPr id="11" name="Group 10">
            <a:extLst>
              <a:ext uri="{FF2B5EF4-FFF2-40B4-BE49-F238E27FC236}">
                <a16:creationId xmlns:a16="http://schemas.microsoft.com/office/drawing/2014/main" id="{40A3AD88-014A-C5C0-528C-0F3FCA019F7A}"/>
              </a:ext>
            </a:extLst>
          </p:cNvPr>
          <p:cNvGrpSpPr/>
          <p:nvPr/>
        </p:nvGrpSpPr>
        <p:grpSpPr>
          <a:xfrm>
            <a:off x="7330680" y="1380556"/>
            <a:ext cx="5010819" cy="2452046"/>
            <a:chOff x="-652134" y="-1"/>
            <a:chExt cx="3978347" cy="4879692"/>
          </a:xfrm>
        </p:grpSpPr>
        <p:sp>
          <p:nvSpPr>
            <p:cNvPr id="12" name="Rectangle: Rounded Corners 11">
              <a:extLst>
                <a:ext uri="{FF2B5EF4-FFF2-40B4-BE49-F238E27FC236}">
                  <a16:creationId xmlns:a16="http://schemas.microsoft.com/office/drawing/2014/main" id="{DA5CABAC-91D5-4793-0F65-BDF7ACB268EA}"/>
                </a:ext>
              </a:extLst>
            </p:cNvPr>
            <p:cNvSpPr/>
            <p:nvPr/>
          </p:nvSpPr>
          <p:spPr>
            <a:xfrm>
              <a:off x="-634228" y="-1"/>
              <a:ext cx="3759080" cy="4879692"/>
            </a:xfrm>
            <a:prstGeom prst="roundRect">
              <a:avLst/>
            </a:prstGeom>
          </p:spPr>
          <p:style>
            <a:lnRef idx="0">
              <a:schemeClr val="lt1">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txBody>
            <a:bodyPr/>
            <a:lstStyle/>
            <a:p>
              <a:endParaRPr lang="en-GB"/>
            </a:p>
          </p:txBody>
        </p:sp>
        <p:sp>
          <p:nvSpPr>
            <p:cNvPr id="13" name="Rectangle: Rounded Corners 4">
              <a:extLst>
                <a:ext uri="{FF2B5EF4-FFF2-40B4-BE49-F238E27FC236}">
                  <a16:creationId xmlns:a16="http://schemas.microsoft.com/office/drawing/2014/main" id="{4E7A675C-0AD0-2A45-48EC-541F5366420D}"/>
                </a:ext>
              </a:extLst>
            </p:cNvPr>
            <p:cNvSpPr txBox="1"/>
            <p:nvPr/>
          </p:nvSpPr>
          <p:spPr>
            <a:xfrm>
              <a:off x="-652134" y="947107"/>
              <a:ext cx="3978347" cy="298547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123825" rIns="247650" bIns="123825" numCol="1" spcCol="1270" anchor="ctr" anchorCtr="0">
              <a:noAutofit/>
            </a:bodyPr>
            <a:lstStyle/>
            <a:p>
              <a:r>
                <a:rPr lang="en-US" sz="2800" dirty="0">
                  <a:solidFill>
                    <a:schemeClr val="bg1"/>
                  </a:solidFill>
                  <a:latin typeface="The Hand Black" panose="03070902030502020204" pitchFamily="66" charset="0"/>
                </a:rPr>
                <a:t>Linked the LCS with the reference data to calculate the accuracy of each sensor using:</a:t>
              </a:r>
            </a:p>
            <a:p>
              <a:pPr marL="457200" indent="-457200">
                <a:buFont typeface="Arial" panose="020B0604020202020204" pitchFamily="34" charset="0"/>
                <a:buChar char="•"/>
              </a:pPr>
              <a:r>
                <a:rPr lang="en-US" sz="2800" dirty="0">
                  <a:solidFill>
                    <a:schemeClr val="bg1"/>
                  </a:solidFill>
                  <a:latin typeface="The Hand Black" panose="03070902030502020204" pitchFamily="66" charset="0"/>
                </a:rPr>
                <a:t>hourly data </a:t>
              </a:r>
            </a:p>
            <a:p>
              <a:pPr marL="457200" indent="-457200">
                <a:buFont typeface="Arial" panose="020B0604020202020204" pitchFamily="34" charset="0"/>
                <a:buChar char="•"/>
              </a:pPr>
              <a:r>
                <a:rPr lang="en-US" sz="2800" dirty="0">
                  <a:solidFill>
                    <a:schemeClr val="bg1"/>
                  </a:solidFill>
                  <a:latin typeface="The Hand Black" panose="03070902030502020204" pitchFamily="66" charset="0"/>
                </a:rPr>
                <a:t>Cal2 version for AQMesh </a:t>
              </a:r>
            </a:p>
            <a:p>
              <a:pPr marL="457200" indent="-457200">
                <a:buFont typeface="Arial" panose="020B0604020202020204" pitchFamily="34" charset="0"/>
                <a:buChar char="•"/>
              </a:pPr>
              <a:r>
                <a:rPr lang="en-US" sz="2800" dirty="0">
                  <a:solidFill>
                    <a:schemeClr val="bg1"/>
                  </a:solidFill>
                  <a:latin typeface="The Hand Black" panose="03070902030502020204" pitchFamily="66" charset="0"/>
                </a:rPr>
                <a:t>Out-of-box version for Zephyr</a:t>
              </a:r>
            </a:p>
          </p:txBody>
        </p:sp>
      </p:grpSp>
      <p:grpSp>
        <p:nvGrpSpPr>
          <p:cNvPr id="14" name="Group 13">
            <a:extLst>
              <a:ext uri="{FF2B5EF4-FFF2-40B4-BE49-F238E27FC236}">
                <a16:creationId xmlns:a16="http://schemas.microsoft.com/office/drawing/2014/main" id="{0BC9A0B1-9403-7483-037C-F4B62FBCD953}"/>
              </a:ext>
            </a:extLst>
          </p:cNvPr>
          <p:cNvGrpSpPr/>
          <p:nvPr/>
        </p:nvGrpSpPr>
        <p:grpSpPr>
          <a:xfrm>
            <a:off x="7319508" y="4029723"/>
            <a:ext cx="4834079" cy="2642093"/>
            <a:chOff x="-634228" y="-1"/>
            <a:chExt cx="3838024" cy="4879692"/>
          </a:xfrm>
        </p:grpSpPr>
        <p:sp>
          <p:nvSpPr>
            <p:cNvPr id="15" name="Rectangle: Rounded Corners 14">
              <a:extLst>
                <a:ext uri="{FF2B5EF4-FFF2-40B4-BE49-F238E27FC236}">
                  <a16:creationId xmlns:a16="http://schemas.microsoft.com/office/drawing/2014/main" id="{1320F992-A51B-18A5-CAF0-2BC79D1D2D5A}"/>
                </a:ext>
              </a:extLst>
            </p:cNvPr>
            <p:cNvSpPr/>
            <p:nvPr/>
          </p:nvSpPr>
          <p:spPr>
            <a:xfrm>
              <a:off x="-634228" y="-1"/>
              <a:ext cx="3759080" cy="4879692"/>
            </a:xfrm>
            <a:prstGeom prst="roundRect">
              <a:avLst/>
            </a:prstGeom>
          </p:spPr>
          <p:style>
            <a:lnRef idx="0">
              <a:schemeClr val="lt1">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txBody>
            <a:bodyPr/>
            <a:lstStyle/>
            <a:p>
              <a:endParaRPr lang="en-GB"/>
            </a:p>
          </p:txBody>
        </p:sp>
        <p:sp>
          <p:nvSpPr>
            <p:cNvPr id="16" name="Rectangle: Rounded Corners 4">
              <a:extLst>
                <a:ext uri="{FF2B5EF4-FFF2-40B4-BE49-F238E27FC236}">
                  <a16:creationId xmlns:a16="http://schemas.microsoft.com/office/drawing/2014/main" id="{965ECA53-03B3-84B0-C4E9-FAEFB8D9761F}"/>
                </a:ext>
              </a:extLst>
            </p:cNvPr>
            <p:cNvSpPr txBox="1"/>
            <p:nvPr/>
          </p:nvSpPr>
          <p:spPr>
            <a:xfrm>
              <a:off x="-625358" y="409454"/>
              <a:ext cx="3829154" cy="40224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123825" rIns="247650" bIns="123825" numCol="1" spcCol="1270" anchor="ctr" anchorCtr="0">
              <a:noAutofit/>
            </a:bodyPr>
            <a:lstStyle/>
            <a:p>
              <a:pPr marL="457200" indent="-457200">
                <a:buFont typeface="Arial" panose="020B0604020202020204" pitchFamily="34" charset="0"/>
                <a:buChar char="•"/>
              </a:pPr>
              <a:r>
                <a:rPr lang="en-US" sz="2800" dirty="0">
                  <a:solidFill>
                    <a:schemeClr val="bg1"/>
                  </a:solidFill>
                  <a:latin typeface="The Hand Black" panose="03070902030502020204" pitchFamily="66" charset="0"/>
                </a:rPr>
                <a:t>Presence of suspicious data (between 200 and 600 ppb) in the Zephyr data. </a:t>
              </a:r>
            </a:p>
            <a:p>
              <a:pPr marL="457200" indent="-457200">
                <a:buFont typeface="Arial" panose="020B0604020202020204" pitchFamily="34" charset="0"/>
                <a:buChar char="•"/>
              </a:pPr>
              <a:r>
                <a:rPr lang="en-US" sz="2800" dirty="0">
                  <a:solidFill>
                    <a:schemeClr val="bg1"/>
                  </a:solidFill>
                  <a:latin typeface="The Hand Black" panose="03070902030502020204" pitchFamily="66" charset="0"/>
                </a:rPr>
                <a:t>AQM had the same type of measurements at the same period but flagged them</a:t>
              </a:r>
            </a:p>
            <a:p>
              <a:pPr marL="457200" indent="-457200">
                <a:buFont typeface="Arial" panose="020B0604020202020204" pitchFamily="34" charset="0"/>
                <a:buChar char="•"/>
              </a:pPr>
              <a:r>
                <a:rPr lang="en-US" sz="2800" dirty="0">
                  <a:solidFill>
                    <a:schemeClr val="bg1"/>
                  </a:solidFill>
                  <a:latin typeface="The Hand Black" panose="03070902030502020204" pitchFamily="66" charset="0"/>
                </a:rPr>
                <a:t>Zephyr did not</a:t>
              </a:r>
            </a:p>
          </p:txBody>
        </p:sp>
      </p:grpSp>
    </p:spTree>
    <p:extLst>
      <p:ext uri="{BB962C8B-B14F-4D97-AF65-F5344CB8AC3E}">
        <p14:creationId xmlns:p14="http://schemas.microsoft.com/office/powerpoint/2010/main" val="2889603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C26955-D366-620C-4AD1-5B31110FD755}"/>
              </a:ext>
            </a:extLst>
          </p:cNvPr>
          <p:cNvPicPr>
            <a:picLocks noChangeAspect="1"/>
          </p:cNvPicPr>
          <p:nvPr/>
        </p:nvPicPr>
        <p:blipFill rotWithShape="1">
          <a:blip r:embed="rId2"/>
          <a:srcRect t="8114"/>
          <a:stretch/>
        </p:blipFill>
        <p:spPr>
          <a:xfrm>
            <a:off x="219786" y="1552955"/>
            <a:ext cx="8239120" cy="4226909"/>
          </a:xfrm>
          <a:prstGeom prst="rect">
            <a:avLst/>
          </a:prstGeom>
        </p:spPr>
      </p:pic>
      <p:sp>
        <p:nvSpPr>
          <p:cNvPr id="4" name="Title 1">
            <a:extLst>
              <a:ext uri="{FF2B5EF4-FFF2-40B4-BE49-F238E27FC236}">
                <a16:creationId xmlns:a16="http://schemas.microsoft.com/office/drawing/2014/main" id="{9FC67060-66C6-1F5D-DED7-CF81A7430381}"/>
              </a:ext>
            </a:extLst>
          </p:cNvPr>
          <p:cNvSpPr txBox="1">
            <a:spLocks/>
          </p:cNvSpPr>
          <p:nvPr/>
        </p:nvSpPr>
        <p:spPr>
          <a:xfrm>
            <a:off x="3708006" y="-23619"/>
            <a:ext cx="4431117" cy="1101755"/>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a:lstStyle>
          <a:p>
            <a:pPr algn="ctr"/>
            <a:r>
              <a:rPr lang="en-US" sz="5400" u="sng" dirty="0"/>
              <a:t>2. LCS DATA</a:t>
            </a:r>
          </a:p>
        </p:txBody>
      </p:sp>
      <p:pic>
        <p:nvPicPr>
          <p:cNvPr id="5" name="Picture 4" descr="University of York">
            <a:extLst>
              <a:ext uri="{FF2B5EF4-FFF2-40B4-BE49-F238E27FC236}">
                <a16:creationId xmlns:a16="http://schemas.microsoft.com/office/drawing/2014/main" id="{D870FFB2-2221-FFC3-69A1-C014C58E165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102306" y="0"/>
            <a:ext cx="1968818" cy="80068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Around the world with the Wolfson Atmospheric Chemistry Laboratories -  Events, University of York">
            <a:extLst>
              <a:ext uri="{FF2B5EF4-FFF2-40B4-BE49-F238E27FC236}">
                <a16:creationId xmlns:a16="http://schemas.microsoft.com/office/drawing/2014/main" id="{B80E10F4-2DEC-7BDE-05F7-C1EC4554FAB5}"/>
              </a:ext>
            </a:extLst>
          </p:cNvPr>
          <p:cNvPicPr/>
          <p:nvPr/>
        </p:nvPicPr>
        <p:blipFill rotWithShape="1">
          <a:blip r:embed="rId4">
            <a:extLst>
              <a:ext uri="{28A0092B-C50C-407E-A947-70E740481C1C}">
                <a14:useLocalDpi xmlns:a14="http://schemas.microsoft.com/office/drawing/2010/main" val="0"/>
              </a:ext>
            </a:extLst>
          </a:blip>
          <a:srcRect t="9475" b="15743"/>
          <a:stretch/>
        </p:blipFill>
        <p:spPr bwMode="auto">
          <a:xfrm>
            <a:off x="0" y="0"/>
            <a:ext cx="1744824" cy="800682"/>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BD860370-A13E-076C-F063-90E188C2D42C}"/>
              </a:ext>
            </a:extLst>
          </p:cNvPr>
          <p:cNvSpPr txBox="1">
            <a:spLocks/>
          </p:cNvSpPr>
          <p:nvPr/>
        </p:nvSpPr>
        <p:spPr>
          <a:xfrm>
            <a:off x="2673577" y="842777"/>
            <a:ext cx="6844845" cy="800682"/>
          </a:xfrm>
          <a:prstGeom prst="rect">
            <a:avLst/>
          </a:prstGeom>
        </p:spPr>
        <p:txBody>
          <a:bodyPr>
            <a:normAutofit/>
          </a:bodyPr>
          <a:lst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a:lstStyle>
          <a:p>
            <a:pPr>
              <a:lnSpc>
                <a:spcPct val="150000"/>
              </a:lnSpc>
            </a:pPr>
            <a:r>
              <a:rPr lang="en-GB" sz="2800" u="sng" dirty="0"/>
              <a:t>2.4. Reference VS LCS (corrected data)</a:t>
            </a:r>
          </a:p>
        </p:txBody>
      </p:sp>
      <p:graphicFrame>
        <p:nvGraphicFramePr>
          <p:cNvPr id="8" name="Table 8">
            <a:extLst>
              <a:ext uri="{FF2B5EF4-FFF2-40B4-BE49-F238E27FC236}">
                <a16:creationId xmlns:a16="http://schemas.microsoft.com/office/drawing/2014/main" id="{7815EAA5-CB8E-8B72-8439-7B499CECCFBE}"/>
              </a:ext>
            </a:extLst>
          </p:cNvPr>
          <p:cNvGraphicFramePr>
            <a:graphicFrameLocks noGrp="1"/>
          </p:cNvGraphicFramePr>
          <p:nvPr>
            <p:extLst>
              <p:ext uri="{D42A27DB-BD31-4B8C-83A1-F6EECF244321}">
                <p14:modId xmlns:p14="http://schemas.microsoft.com/office/powerpoint/2010/main" val="2426745121"/>
              </p:ext>
            </p:extLst>
          </p:nvPr>
        </p:nvGraphicFramePr>
        <p:xfrm>
          <a:off x="8574310" y="1552955"/>
          <a:ext cx="3366832" cy="4251960"/>
        </p:xfrm>
        <a:graphic>
          <a:graphicData uri="http://schemas.openxmlformats.org/drawingml/2006/table">
            <a:tbl>
              <a:tblPr firstRow="1" bandRow="1">
                <a:tableStyleId>{7DF18680-E054-41AD-8BC1-D1AEF772440D}</a:tableStyleId>
              </a:tblPr>
              <a:tblGrid>
                <a:gridCol w="1587099">
                  <a:extLst>
                    <a:ext uri="{9D8B030D-6E8A-4147-A177-3AD203B41FA5}">
                      <a16:colId xmlns:a16="http://schemas.microsoft.com/office/drawing/2014/main" val="3455461641"/>
                    </a:ext>
                  </a:extLst>
                </a:gridCol>
                <a:gridCol w="917839">
                  <a:extLst>
                    <a:ext uri="{9D8B030D-6E8A-4147-A177-3AD203B41FA5}">
                      <a16:colId xmlns:a16="http://schemas.microsoft.com/office/drawing/2014/main" val="3664381673"/>
                    </a:ext>
                  </a:extLst>
                </a:gridCol>
                <a:gridCol w="861894">
                  <a:extLst>
                    <a:ext uri="{9D8B030D-6E8A-4147-A177-3AD203B41FA5}">
                      <a16:colId xmlns:a16="http://schemas.microsoft.com/office/drawing/2014/main" val="3346220527"/>
                    </a:ext>
                  </a:extLst>
                </a:gridCol>
              </a:tblGrid>
              <a:tr h="469657">
                <a:tc>
                  <a:txBody>
                    <a:bodyPr/>
                    <a:lstStyle/>
                    <a:p>
                      <a:r>
                        <a:rPr lang="en-GB" sz="2500" dirty="0">
                          <a:latin typeface="The Hand Black" panose="03070902030502020204" pitchFamily="66" charset="0"/>
                        </a:rPr>
                        <a:t>INSTRUMENT</a:t>
                      </a:r>
                    </a:p>
                  </a:txBody>
                  <a:tcPr/>
                </a:tc>
                <a:tc>
                  <a:txBody>
                    <a:bodyPr/>
                    <a:lstStyle/>
                    <a:p>
                      <a:r>
                        <a:rPr lang="en-GB" sz="2500" dirty="0">
                          <a:latin typeface="The Hand Black" panose="03070902030502020204" pitchFamily="66" charset="0"/>
                        </a:rPr>
                        <a:t>RMSE</a:t>
                      </a:r>
                    </a:p>
                  </a:txBody>
                  <a:tcPr/>
                </a:tc>
                <a:tc>
                  <a:txBody>
                    <a:bodyPr/>
                    <a:lstStyle/>
                    <a:p>
                      <a:r>
                        <a:rPr lang="en-GB" sz="2500" dirty="0">
                          <a:latin typeface="The Hand Black" panose="03070902030502020204" pitchFamily="66" charset="0"/>
                        </a:rPr>
                        <a:t>R2</a:t>
                      </a:r>
                    </a:p>
                  </a:txBody>
                  <a:tcPr/>
                </a:tc>
                <a:extLst>
                  <a:ext uri="{0D108BD9-81ED-4DB2-BD59-A6C34878D82A}">
                    <a16:rowId xmlns:a16="http://schemas.microsoft.com/office/drawing/2014/main" val="313021622"/>
                  </a:ext>
                </a:extLst>
              </a:tr>
              <a:tr h="469657">
                <a:tc>
                  <a:txBody>
                    <a:bodyPr/>
                    <a:lstStyle/>
                    <a:p>
                      <a:r>
                        <a:rPr lang="en-GB" sz="2500" dirty="0">
                          <a:latin typeface="The Hand Black" panose="03070902030502020204" pitchFamily="66" charset="0"/>
                        </a:rPr>
                        <a:t>AQM388</a:t>
                      </a:r>
                    </a:p>
                  </a:txBody>
                  <a:tcPr/>
                </a:tc>
                <a:tc>
                  <a:txBody>
                    <a:bodyPr/>
                    <a:lstStyle/>
                    <a:p>
                      <a:r>
                        <a:rPr lang="en-GB" sz="2500" dirty="0">
                          <a:latin typeface="The Hand Black" panose="03070902030502020204" pitchFamily="66" charset="0"/>
                        </a:rPr>
                        <a:t>14.5</a:t>
                      </a:r>
                    </a:p>
                  </a:txBody>
                  <a:tcPr/>
                </a:tc>
                <a:tc>
                  <a:txBody>
                    <a:bodyPr/>
                    <a:lstStyle/>
                    <a:p>
                      <a:r>
                        <a:rPr lang="en-GB" sz="2500" dirty="0">
                          <a:latin typeface="The Hand Black" panose="03070902030502020204" pitchFamily="66" charset="0"/>
                        </a:rPr>
                        <a:t>0.612</a:t>
                      </a:r>
                    </a:p>
                  </a:txBody>
                  <a:tcPr/>
                </a:tc>
                <a:extLst>
                  <a:ext uri="{0D108BD9-81ED-4DB2-BD59-A6C34878D82A}">
                    <a16:rowId xmlns:a16="http://schemas.microsoft.com/office/drawing/2014/main" val="4241530827"/>
                  </a:ext>
                </a:extLst>
              </a:tr>
              <a:tr h="469657">
                <a:tc>
                  <a:txBody>
                    <a:bodyPr/>
                    <a:lstStyle/>
                    <a:p>
                      <a:r>
                        <a:rPr lang="en-GB" sz="2500" dirty="0">
                          <a:latin typeface="The Hand Black" panose="03070902030502020204" pitchFamily="66" charset="0"/>
                        </a:rPr>
                        <a:t>AQM389</a:t>
                      </a:r>
                    </a:p>
                  </a:txBody>
                  <a:tcPr/>
                </a:tc>
                <a:tc>
                  <a:txBody>
                    <a:bodyPr/>
                    <a:lstStyle/>
                    <a:p>
                      <a:r>
                        <a:rPr lang="en-GB" sz="2500" dirty="0">
                          <a:latin typeface="The Hand Black" panose="03070902030502020204" pitchFamily="66" charset="0"/>
                        </a:rPr>
                        <a:t>16.1</a:t>
                      </a:r>
                    </a:p>
                  </a:txBody>
                  <a:tcPr/>
                </a:tc>
                <a:tc>
                  <a:txBody>
                    <a:bodyPr/>
                    <a:lstStyle/>
                    <a:p>
                      <a:r>
                        <a:rPr lang="en-GB" sz="2500" dirty="0">
                          <a:latin typeface="The Hand Black" panose="03070902030502020204" pitchFamily="66" charset="0"/>
                        </a:rPr>
                        <a:t>0.578</a:t>
                      </a:r>
                    </a:p>
                  </a:txBody>
                  <a:tcPr/>
                </a:tc>
                <a:extLst>
                  <a:ext uri="{0D108BD9-81ED-4DB2-BD59-A6C34878D82A}">
                    <a16:rowId xmlns:a16="http://schemas.microsoft.com/office/drawing/2014/main" val="638989276"/>
                  </a:ext>
                </a:extLst>
              </a:tr>
              <a:tr h="469657">
                <a:tc>
                  <a:txBody>
                    <a:bodyPr/>
                    <a:lstStyle/>
                    <a:p>
                      <a:r>
                        <a:rPr lang="en-GB" sz="2500" dirty="0">
                          <a:latin typeface="The Hand Black" panose="03070902030502020204" pitchFamily="66" charset="0"/>
                        </a:rPr>
                        <a:t>AQM390</a:t>
                      </a:r>
                    </a:p>
                  </a:txBody>
                  <a:tcPr/>
                </a:tc>
                <a:tc>
                  <a:txBody>
                    <a:bodyPr/>
                    <a:lstStyle/>
                    <a:p>
                      <a:r>
                        <a:rPr lang="en-GB" sz="2500" dirty="0">
                          <a:latin typeface="The Hand Black" panose="03070902030502020204" pitchFamily="66" charset="0"/>
                        </a:rPr>
                        <a:t>11.6</a:t>
                      </a:r>
                    </a:p>
                  </a:txBody>
                  <a:tcPr/>
                </a:tc>
                <a:tc>
                  <a:txBody>
                    <a:bodyPr/>
                    <a:lstStyle/>
                    <a:p>
                      <a:r>
                        <a:rPr lang="en-GB" sz="2500" dirty="0">
                          <a:latin typeface="The Hand Black" panose="03070902030502020204" pitchFamily="66" charset="0"/>
                        </a:rPr>
                        <a:t>0.703</a:t>
                      </a:r>
                    </a:p>
                  </a:txBody>
                  <a:tcPr/>
                </a:tc>
                <a:extLst>
                  <a:ext uri="{0D108BD9-81ED-4DB2-BD59-A6C34878D82A}">
                    <a16:rowId xmlns:a16="http://schemas.microsoft.com/office/drawing/2014/main" val="3268353182"/>
                  </a:ext>
                </a:extLst>
              </a:tr>
              <a:tr h="469657">
                <a:tc>
                  <a:txBody>
                    <a:bodyPr/>
                    <a:lstStyle/>
                    <a:p>
                      <a:r>
                        <a:rPr lang="en-GB" sz="2500" dirty="0">
                          <a:latin typeface="The Hand Black" panose="03070902030502020204" pitchFamily="66" charset="0"/>
                        </a:rPr>
                        <a:t>AQM391</a:t>
                      </a:r>
                    </a:p>
                  </a:txBody>
                  <a:tcPr/>
                </a:tc>
                <a:tc>
                  <a:txBody>
                    <a:bodyPr/>
                    <a:lstStyle/>
                    <a:p>
                      <a:r>
                        <a:rPr lang="en-GB" sz="2500" dirty="0">
                          <a:latin typeface="The Hand Black" panose="03070902030502020204" pitchFamily="66" charset="0"/>
                        </a:rPr>
                        <a:t>8.81</a:t>
                      </a:r>
                    </a:p>
                  </a:txBody>
                  <a:tcPr/>
                </a:tc>
                <a:tc>
                  <a:txBody>
                    <a:bodyPr/>
                    <a:lstStyle/>
                    <a:p>
                      <a:r>
                        <a:rPr lang="en-GB" sz="2500" dirty="0">
                          <a:latin typeface="The Hand Black" panose="03070902030502020204" pitchFamily="66" charset="0"/>
                        </a:rPr>
                        <a:t>0.626</a:t>
                      </a:r>
                    </a:p>
                  </a:txBody>
                  <a:tcPr/>
                </a:tc>
                <a:extLst>
                  <a:ext uri="{0D108BD9-81ED-4DB2-BD59-A6C34878D82A}">
                    <a16:rowId xmlns:a16="http://schemas.microsoft.com/office/drawing/2014/main" val="726261071"/>
                  </a:ext>
                </a:extLst>
              </a:tr>
              <a:tr h="469657">
                <a:tc>
                  <a:txBody>
                    <a:bodyPr/>
                    <a:lstStyle/>
                    <a:p>
                      <a:r>
                        <a:rPr lang="en-GB" sz="2500" dirty="0">
                          <a:latin typeface="The Hand Black" panose="03070902030502020204" pitchFamily="66" charset="0"/>
                        </a:rPr>
                        <a:t>Zep188</a:t>
                      </a:r>
                    </a:p>
                  </a:txBody>
                  <a:tcPr/>
                </a:tc>
                <a:tc>
                  <a:txBody>
                    <a:bodyPr/>
                    <a:lstStyle/>
                    <a:p>
                      <a:r>
                        <a:rPr lang="en-GB" sz="2500" dirty="0">
                          <a:latin typeface="The Hand Black" panose="03070902030502020204" pitchFamily="66" charset="0"/>
                        </a:rPr>
                        <a:t>9.16</a:t>
                      </a:r>
                    </a:p>
                  </a:txBody>
                  <a:tcPr/>
                </a:tc>
                <a:tc>
                  <a:txBody>
                    <a:bodyPr/>
                    <a:lstStyle/>
                    <a:p>
                      <a:r>
                        <a:rPr lang="en-GB" sz="2500" dirty="0">
                          <a:latin typeface="The Hand Black" panose="03070902030502020204" pitchFamily="66" charset="0"/>
                        </a:rPr>
                        <a:t>0.142</a:t>
                      </a:r>
                    </a:p>
                  </a:txBody>
                  <a:tcPr/>
                </a:tc>
                <a:extLst>
                  <a:ext uri="{0D108BD9-81ED-4DB2-BD59-A6C34878D82A}">
                    <a16:rowId xmlns:a16="http://schemas.microsoft.com/office/drawing/2014/main" val="868446088"/>
                  </a:ext>
                </a:extLst>
              </a:tr>
              <a:tr h="469657">
                <a:tc>
                  <a:txBody>
                    <a:bodyPr/>
                    <a:lstStyle/>
                    <a:p>
                      <a:r>
                        <a:rPr lang="en-GB" sz="2500" dirty="0">
                          <a:latin typeface="The Hand Black" panose="03070902030502020204" pitchFamily="66" charset="0"/>
                        </a:rPr>
                        <a:t>Zep309</a:t>
                      </a:r>
                    </a:p>
                  </a:txBody>
                  <a:tcPr/>
                </a:tc>
                <a:tc>
                  <a:txBody>
                    <a:bodyPr/>
                    <a:lstStyle/>
                    <a:p>
                      <a:r>
                        <a:rPr lang="en-GB" sz="2500" dirty="0">
                          <a:latin typeface="The Hand Black" panose="03070902030502020204" pitchFamily="66" charset="0"/>
                        </a:rPr>
                        <a:t>13.4</a:t>
                      </a:r>
                    </a:p>
                  </a:txBody>
                  <a:tcPr/>
                </a:tc>
                <a:tc>
                  <a:txBody>
                    <a:bodyPr/>
                    <a:lstStyle/>
                    <a:p>
                      <a:r>
                        <a:rPr lang="en-GB" sz="2500" dirty="0">
                          <a:latin typeface="The Hand Black" panose="03070902030502020204" pitchFamily="66" charset="0"/>
                        </a:rPr>
                        <a:t>0.146</a:t>
                      </a:r>
                    </a:p>
                  </a:txBody>
                  <a:tcPr/>
                </a:tc>
                <a:extLst>
                  <a:ext uri="{0D108BD9-81ED-4DB2-BD59-A6C34878D82A}">
                    <a16:rowId xmlns:a16="http://schemas.microsoft.com/office/drawing/2014/main" val="260401587"/>
                  </a:ext>
                </a:extLst>
              </a:tr>
              <a:tr h="469657">
                <a:tc>
                  <a:txBody>
                    <a:bodyPr/>
                    <a:lstStyle/>
                    <a:p>
                      <a:r>
                        <a:rPr lang="en-GB" sz="2500" dirty="0">
                          <a:latin typeface="The Hand Black" panose="03070902030502020204" pitchFamily="66" charset="0"/>
                        </a:rPr>
                        <a:t>Zep311</a:t>
                      </a:r>
                    </a:p>
                  </a:txBody>
                  <a:tcPr/>
                </a:tc>
                <a:tc>
                  <a:txBody>
                    <a:bodyPr/>
                    <a:lstStyle/>
                    <a:p>
                      <a:r>
                        <a:rPr lang="en-GB" sz="2500" dirty="0">
                          <a:latin typeface="The Hand Black" panose="03070902030502020204" pitchFamily="66" charset="0"/>
                        </a:rPr>
                        <a:t>8.29</a:t>
                      </a:r>
                    </a:p>
                  </a:txBody>
                  <a:tcPr/>
                </a:tc>
                <a:tc>
                  <a:txBody>
                    <a:bodyPr/>
                    <a:lstStyle/>
                    <a:p>
                      <a:r>
                        <a:rPr lang="en-GB" sz="2500" dirty="0">
                          <a:latin typeface="The Hand Black" panose="03070902030502020204" pitchFamily="66" charset="0"/>
                        </a:rPr>
                        <a:t>0.366</a:t>
                      </a:r>
                    </a:p>
                  </a:txBody>
                  <a:tcPr/>
                </a:tc>
                <a:extLst>
                  <a:ext uri="{0D108BD9-81ED-4DB2-BD59-A6C34878D82A}">
                    <a16:rowId xmlns:a16="http://schemas.microsoft.com/office/drawing/2014/main" val="1671995725"/>
                  </a:ext>
                </a:extLst>
              </a:tr>
              <a:tr h="469657">
                <a:tc>
                  <a:txBody>
                    <a:bodyPr/>
                    <a:lstStyle/>
                    <a:p>
                      <a:r>
                        <a:rPr lang="en-GB" sz="2500" dirty="0">
                          <a:latin typeface="The Hand Black" panose="03070902030502020204" pitchFamily="66" charset="0"/>
                        </a:rPr>
                        <a:t>Zep344</a:t>
                      </a:r>
                    </a:p>
                  </a:txBody>
                  <a:tcPr/>
                </a:tc>
                <a:tc>
                  <a:txBody>
                    <a:bodyPr/>
                    <a:lstStyle/>
                    <a:p>
                      <a:r>
                        <a:rPr lang="en-GB" sz="2500" dirty="0">
                          <a:latin typeface="The Hand Black" panose="03070902030502020204" pitchFamily="66" charset="0"/>
                        </a:rPr>
                        <a:t>7.72</a:t>
                      </a:r>
                    </a:p>
                  </a:txBody>
                  <a:tcPr/>
                </a:tc>
                <a:tc>
                  <a:txBody>
                    <a:bodyPr/>
                    <a:lstStyle/>
                    <a:p>
                      <a:r>
                        <a:rPr lang="en-GB" sz="2500" dirty="0">
                          <a:latin typeface="The Hand Black" panose="03070902030502020204" pitchFamily="66" charset="0"/>
                        </a:rPr>
                        <a:t>0.282</a:t>
                      </a:r>
                    </a:p>
                  </a:txBody>
                  <a:tcPr/>
                </a:tc>
                <a:extLst>
                  <a:ext uri="{0D108BD9-81ED-4DB2-BD59-A6C34878D82A}">
                    <a16:rowId xmlns:a16="http://schemas.microsoft.com/office/drawing/2014/main" val="2974758731"/>
                  </a:ext>
                </a:extLst>
              </a:tr>
            </a:tbl>
          </a:graphicData>
        </a:graphic>
      </p:graphicFrame>
      <p:grpSp>
        <p:nvGrpSpPr>
          <p:cNvPr id="13" name="Group 12">
            <a:extLst>
              <a:ext uri="{FF2B5EF4-FFF2-40B4-BE49-F238E27FC236}">
                <a16:creationId xmlns:a16="http://schemas.microsoft.com/office/drawing/2014/main" id="{788BA3CF-37E0-C0BE-3F49-DF925C047C37}"/>
              </a:ext>
            </a:extLst>
          </p:cNvPr>
          <p:cNvGrpSpPr/>
          <p:nvPr/>
        </p:nvGrpSpPr>
        <p:grpSpPr>
          <a:xfrm>
            <a:off x="219787" y="5882639"/>
            <a:ext cx="11721356" cy="881415"/>
            <a:chOff x="-634228" y="-1"/>
            <a:chExt cx="3759080" cy="4879692"/>
          </a:xfrm>
        </p:grpSpPr>
        <p:sp>
          <p:nvSpPr>
            <p:cNvPr id="14" name="Rectangle: Rounded Corners 13">
              <a:extLst>
                <a:ext uri="{FF2B5EF4-FFF2-40B4-BE49-F238E27FC236}">
                  <a16:creationId xmlns:a16="http://schemas.microsoft.com/office/drawing/2014/main" id="{552F2973-5BAF-13A9-3BED-4F01B6E7F0F4}"/>
                </a:ext>
              </a:extLst>
            </p:cNvPr>
            <p:cNvSpPr/>
            <p:nvPr/>
          </p:nvSpPr>
          <p:spPr>
            <a:xfrm>
              <a:off x="-634228" y="-1"/>
              <a:ext cx="3759080" cy="4879692"/>
            </a:xfrm>
            <a:prstGeom prst="roundRect">
              <a:avLst/>
            </a:prstGeom>
          </p:spPr>
          <p:style>
            <a:lnRef idx="0">
              <a:schemeClr val="lt1">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txBody>
            <a:bodyPr/>
            <a:lstStyle/>
            <a:p>
              <a:endParaRPr lang="en-GB"/>
            </a:p>
          </p:txBody>
        </p:sp>
        <p:sp>
          <p:nvSpPr>
            <p:cNvPr id="15" name="Rectangle: Rounded Corners 4">
              <a:extLst>
                <a:ext uri="{FF2B5EF4-FFF2-40B4-BE49-F238E27FC236}">
                  <a16:creationId xmlns:a16="http://schemas.microsoft.com/office/drawing/2014/main" id="{617A855E-F94A-E751-4F47-F600D3546BBB}"/>
                </a:ext>
              </a:extLst>
            </p:cNvPr>
            <p:cNvSpPr txBox="1"/>
            <p:nvPr/>
          </p:nvSpPr>
          <p:spPr>
            <a:xfrm>
              <a:off x="-409674" y="947105"/>
              <a:ext cx="3319936" cy="298547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123825" rIns="247650" bIns="123825" numCol="1" spcCol="1270" anchor="ctr" anchorCtr="0">
              <a:noAutofit/>
            </a:bodyPr>
            <a:lstStyle/>
            <a:p>
              <a:r>
                <a:rPr lang="en-GB" sz="2800" dirty="0">
                  <a:latin typeface="The Hand Black" panose="03070902030502020204" pitchFamily="66" charset="0"/>
                </a:rPr>
                <a:t>The corrected data reveal that the Zephyr data have the best RMSEs,  but the AQMesh data have the best R2s.      </a:t>
              </a:r>
            </a:p>
          </p:txBody>
        </p:sp>
      </p:grpSp>
    </p:spTree>
    <p:extLst>
      <p:ext uri="{BB962C8B-B14F-4D97-AF65-F5344CB8AC3E}">
        <p14:creationId xmlns:p14="http://schemas.microsoft.com/office/powerpoint/2010/main" val="3639905963"/>
      </p:ext>
    </p:extLst>
  </p:cSld>
  <p:clrMapOvr>
    <a:masterClrMapping/>
  </p:clrMapOvr>
</p:sld>
</file>

<file path=ppt/theme/theme1.xml><?xml version="1.0" encoding="utf-8"?>
<a:theme xmlns:a="http://schemas.openxmlformats.org/drawingml/2006/main" name="SketchyVTI">
  <a:themeElements>
    <a:clrScheme name="AnalogousFromLightSeedRightStep">
      <a:dk1>
        <a:srgbClr val="000000"/>
      </a:dk1>
      <a:lt1>
        <a:srgbClr val="FFFFFF"/>
      </a:lt1>
      <a:dk2>
        <a:srgbClr val="412624"/>
      </a:dk2>
      <a:lt2>
        <a:srgbClr val="E6E8E2"/>
      </a:lt2>
      <a:accent1>
        <a:srgbClr val="A996C6"/>
      </a:accent1>
      <a:accent2>
        <a:srgbClr val="AF7FBA"/>
      </a:accent2>
      <a:accent3>
        <a:srgbClr val="C593B9"/>
      </a:accent3>
      <a:accent4>
        <a:srgbClr val="BA7F94"/>
      </a:accent4>
      <a:accent5>
        <a:srgbClr val="C69996"/>
      </a:accent5>
      <a:accent6>
        <a:srgbClr val="BA9B7F"/>
      </a:accent6>
      <a:hlink>
        <a:srgbClr val="758A53"/>
      </a:hlink>
      <a:folHlink>
        <a:srgbClr val="7F7F7F"/>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emplate>WACL PRESENTATION 1</Template>
  <TotalTime>6166</TotalTime>
  <Words>1136</Words>
  <Application>Microsoft Office PowerPoint</Application>
  <PresentationFormat>Widescreen</PresentationFormat>
  <Paragraphs>179</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Modern Love</vt:lpstr>
      <vt:lpstr>The Hand</vt:lpstr>
      <vt:lpstr>The Hand Black</vt:lpstr>
      <vt:lpstr>The Hand Extrablack</vt:lpstr>
      <vt:lpstr>SketchyVTI</vt:lpstr>
      <vt:lpstr>END OF PLACEMENT PRESENTATION</vt:lpstr>
      <vt:lpstr>1. WHAT HAVE I DONE ?</vt:lpstr>
      <vt:lpstr>1. WHAT HAVE I DONE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END OF PLACEMENT PRESENTATION</dc:title>
  <dc:creator>Ahoundjwe Komenan (BSc Geology FT)</dc:creator>
  <cp:lastModifiedBy>Ahoundjwe Komenan (BSc Geology FT)</cp:lastModifiedBy>
  <cp:revision>1</cp:revision>
  <dcterms:created xsi:type="dcterms:W3CDTF">2023-08-29T16:21:49Z</dcterms:created>
  <dcterms:modified xsi:type="dcterms:W3CDTF">2023-09-07T14:40:15Z</dcterms:modified>
</cp:coreProperties>
</file>