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2" r:id="rId3"/>
    <p:sldId id="294" r:id="rId4"/>
    <p:sldId id="286" r:id="rId5"/>
    <p:sldId id="283" r:id="rId6"/>
    <p:sldId id="268" r:id="rId7"/>
    <p:sldId id="307" r:id="rId8"/>
    <p:sldId id="308" r:id="rId9"/>
    <p:sldId id="309" r:id="rId10"/>
    <p:sldId id="298" r:id="rId11"/>
    <p:sldId id="299" r:id="rId12"/>
    <p:sldId id="300" r:id="rId13"/>
    <p:sldId id="311" r:id="rId14"/>
    <p:sldId id="290" r:id="rId15"/>
    <p:sldId id="312" r:id="rId16"/>
    <p:sldId id="291" r:id="rId17"/>
    <p:sldId id="270" r:id="rId18"/>
    <p:sldId id="287" r:id="rId19"/>
    <p:sldId id="284" r:id="rId20"/>
    <p:sldId id="285" r:id="rId21"/>
    <p:sldId id="288" r:id="rId22"/>
    <p:sldId id="314" r:id="rId23"/>
    <p:sldId id="313" r:id="rId24"/>
  </p:sldIdLst>
  <p:sldSz cx="12801600" cy="9601200" type="A3"/>
  <p:notesSz cx="6858000" cy="9144000"/>
  <p:defaultTextStyle>
    <a:defPPr>
      <a:defRPr lang="zh-CN"/>
    </a:defPPr>
    <a:lvl1pPr marL="0" algn="l" defTabSz="1075334" rtl="0" eaLnBrk="1" latinLnBrk="0" hangingPunct="1">
      <a:defRPr sz="2100" kern="1200">
        <a:solidFill>
          <a:schemeClr val="tx1"/>
        </a:solidFill>
        <a:latin typeface="+mn-lt"/>
        <a:ea typeface="+mn-ea"/>
        <a:cs typeface="+mn-cs"/>
      </a:defRPr>
    </a:lvl1pPr>
    <a:lvl2pPr marL="537667" algn="l" defTabSz="1075334" rtl="0" eaLnBrk="1" latinLnBrk="0" hangingPunct="1">
      <a:defRPr sz="2100" kern="1200">
        <a:solidFill>
          <a:schemeClr val="tx1"/>
        </a:solidFill>
        <a:latin typeface="+mn-lt"/>
        <a:ea typeface="+mn-ea"/>
        <a:cs typeface="+mn-cs"/>
      </a:defRPr>
    </a:lvl2pPr>
    <a:lvl3pPr marL="1075334" algn="l" defTabSz="1075334" rtl="0" eaLnBrk="1" latinLnBrk="0" hangingPunct="1">
      <a:defRPr sz="2100" kern="1200">
        <a:solidFill>
          <a:schemeClr val="tx1"/>
        </a:solidFill>
        <a:latin typeface="+mn-lt"/>
        <a:ea typeface="+mn-ea"/>
        <a:cs typeface="+mn-cs"/>
      </a:defRPr>
    </a:lvl3pPr>
    <a:lvl4pPr marL="1613002" algn="l" defTabSz="1075334" rtl="0" eaLnBrk="1" latinLnBrk="0" hangingPunct="1">
      <a:defRPr sz="2100" kern="1200">
        <a:solidFill>
          <a:schemeClr val="tx1"/>
        </a:solidFill>
        <a:latin typeface="+mn-lt"/>
        <a:ea typeface="+mn-ea"/>
        <a:cs typeface="+mn-cs"/>
      </a:defRPr>
    </a:lvl4pPr>
    <a:lvl5pPr marL="2150669" algn="l" defTabSz="1075334" rtl="0" eaLnBrk="1" latinLnBrk="0" hangingPunct="1">
      <a:defRPr sz="2100" kern="1200">
        <a:solidFill>
          <a:schemeClr val="tx1"/>
        </a:solidFill>
        <a:latin typeface="+mn-lt"/>
        <a:ea typeface="+mn-ea"/>
        <a:cs typeface="+mn-cs"/>
      </a:defRPr>
    </a:lvl5pPr>
    <a:lvl6pPr marL="2688336" algn="l" defTabSz="1075334" rtl="0" eaLnBrk="1" latinLnBrk="0" hangingPunct="1">
      <a:defRPr sz="2100" kern="1200">
        <a:solidFill>
          <a:schemeClr val="tx1"/>
        </a:solidFill>
        <a:latin typeface="+mn-lt"/>
        <a:ea typeface="+mn-ea"/>
        <a:cs typeface="+mn-cs"/>
      </a:defRPr>
    </a:lvl6pPr>
    <a:lvl7pPr marL="3226003" algn="l" defTabSz="1075334" rtl="0" eaLnBrk="1" latinLnBrk="0" hangingPunct="1">
      <a:defRPr sz="2100" kern="1200">
        <a:solidFill>
          <a:schemeClr val="tx1"/>
        </a:solidFill>
        <a:latin typeface="+mn-lt"/>
        <a:ea typeface="+mn-ea"/>
        <a:cs typeface="+mn-cs"/>
      </a:defRPr>
    </a:lvl7pPr>
    <a:lvl8pPr marL="3763670" algn="l" defTabSz="1075334" rtl="0" eaLnBrk="1" latinLnBrk="0" hangingPunct="1">
      <a:defRPr sz="2100" kern="1200">
        <a:solidFill>
          <a:schemeClr val="tx1"/>
        </a:solidFill>
        <a:latin typeface="+mn-lt"/>
        <a:ea typeface="+mn-ea"/>
        <a:cs typeface="+mn-cs"/>
      </a:defRPr>
    </a:lvl8pPr>
    <a:lvl9pPr marL="4301338" algn="l" defTabSz="107533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2" autoAdjust="0"/>
    <p:restoredTop sz="82081" autoAdjust="0"/>
  </p:normalViewPr>
  <p:slideViewPr>
    <p:cSldViewPr snapToGrid="0">
      <p:cViewPr>
        <p:scale>
          <a:sx n="50" d="100"/>
          <a:sy n="50" d="100"/>
        </p:scale>
        <p:origin x="-1338" y="-102"/>
      </p:cViewPr>
      <p:guideLst>
        <p:guide orient="horz" pos="3024"/>
        <p:guide pos="403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D54B0-679F-4848-8779-CC11031A7F74}" type="doc">
      <dgm:prSet loTypeId="urn:microsoft.com/office/officeart/2008/layout/HexagonCluster" loCatId="picture" qsTypeId="urn:microsoft.com/office/officeart/2005/8/quickstyle/3d3" qsCatId="3D" csTypeId="urn:microsoft.com/office/officeart/2005/8/colors/colorful3" csCatId="colorful" phldr="1"/>
      <dgm:spPr/>
      <dgm:t>
        <a:bodyPr/>
        <a:lstStyle/>
        <a:p>
          <a:endParaRPr lang="zh-CN" altLang="en-US"/>
        </a:p>
      </dgm:t>
    </dgm:pt>
    <dgm:pt modelId="{BDD07C43-87AD-4A57-98CE-75A147EA1841}">
      <dgm:prSet phldrT="[文本]"/>
      <dgm:spPr/>
      <dgm:t>
        <a:bodyPr/>
        <a:lstStyle/>
        <a:p>
          <a:pPr rtl="0" eaLnBrk="1" latinLnBrk="1"/>
          <a:r>
            <a:rPr lang="zh-CN" altLang="en-US" dirty="0" smtClean="0"/>
            <a:t>第一章</a:t>
          </a:r>
          <a:endParaRPr lang="zh-CN" altLang="en-US" dirty="0"/>
        </a:p>
      </dgm:t>
    </dgm:pt>
    <dgm:pt modelId="{39D1E1B0-1E14-4306-89DF-8C96514FB7B1}" type="parTrans" cxnId="{DE88E97F-068A-475C-A60E-87B85C30F90B}">
      <dgm:prSet/>
      <dgm:spPr/>
      <dgm:t>
        <a:bodyPr/>
        <a:lstStyle/>
        <a:p>
          <a:endParaRPr lang="zh-CN" altLang="en-US"/>
        </a:p>
      </dgm:t>
    </dgm:pt>
    <dgm:pt modelId="{4F881A8F-1252-4E56-8CC3-D300109430A1}" type="sibTrans" cxnId="{DE88E97F-068A-475C-A60E-87B85C30F90B}">
      <dgm:prSet/>
      <dgm:spPr>
        <a:blipFill rotWithShape="0">
          <a:blip xmlns:r="http://schemas.openxmlformats.org/officeDocument/2006/relationships" r:embed="rId1"/>
          <a:stretch>
            <a:fillRect/>
          </a:stretch>
        </a:blipFill>
      </dgm:spPr>
      <dgm:t>
        <a:bodyPr/>
        <a:lstStyle/>
        <a:p>
          <a:endParaRPr lang="zh-CN" altLang="en-US"/>
        </a:p>
      </dgm:t>
    </dgm:pt>
    <dgm:pt modelId="{874B3D34-2173-4617-A4A8-4CE120848AAD}">
      <dgm:prSet phldrT="[文本]"/>
      <dgm:spPr/>
      <dgm:t>
        <a:bodyPr/>
        <a:lstStyle/>
        <a:p>
          <a:pPr rtl="0" eaLnBrk="1" latinLnBrk="1"/>
          <a:r>
            <a:rPr lang="zh-CN" altLang="en-US" dirty="0" smtClean="0"/>
            <a:t>第二章</a:t>
          </a:r>
          <a:endParaRPr lang="zh-CN" altLang="en-US" dirty="0"/>
        </a:p>
      </dgm:t>
    </dgm:pt>
    <dgm:pt modelId="{F0843940-A02D-4536-92F8-74F8C2E41AE1}" type="sibTrans" cxnId="{96B582D7-7319-4642-89E6-6D0DFCCD61BA}">
      <dgm:prSet/>
      <dgm:spPr>
        <a:blipFill rotWithShape="0">
          <a:blip xmlns:r="http://schemas.openxmlformats.org/officeDocument/2006/relationships" r:embed="rId2"/>
          <a:stretch>
            <a:fillRect/>
          </a:stretch>
        </a:blipFill>
      </dgm:spPr>
      <dgm:t>
        <a:bodyPr/>
        <a:lstStyle/>
        <a:p>
          <a:endParaRPr lang="zh-CN" altLang="en-US"/>
        </a:p>
      </dgm:t>
    </dgm:pt>
    <dgm:pt modelId="{B4CF2FE0-85EF-440A-A8F8-B9991F9397FD}" type="parTrans" cxnId="{96B582D7-7319-4642-89E6-6D0DFCCD61BA}">
      <dgm:prSet/>
      <dgm:spPr/>
      <dgm:t>
        <a:bodyPr/>
        <a:lstStyle/>
        <a:p>
          <a:endParaRPr lang="zh-CN" altLang="en-US"/>
        </a:p>
      </dgm:t>
    </dgm:pt>
    <dgm:pt modelId="{81A24D50-0414-4D69-8DEC-A4907B98890B}" type="pres">
      <dgm:prSet presAssocID="{BF0D54B0-679F-4848-8779-CC11031A7F74}" presName="Name0" presStyleCnt="0">
        <dgm:presLayoutVars>
          <dgm:chMax val="21"/>
          <dgm:chPref val="21"/>
        </dgm:presLayoutVars>
      </dgm:prSet>
      <dgm:spPr/>
      <dgm:t>
        <a:bodyPr/>
        <a:lstStyle/>
        <a:p>
          <a:endParaRPr lang="zh-CN" altLang="en-US"/>
        </a:p>
      </dgm:t>
    </dgm:pt>
    <dgm:pt modelId="{F5681EC3-4467-402A-A766-62DB328868F1}" type="pres">
      <dgm:prSet presAssocID="{874B3D34-2173-4617-A4A8-4CE120848AAD}" presName="text1" presStyleCnt="0"/>
      <dgm:spPr/>
      <dgm:t>
        <a:bodyPr/>
        <a:lstStyle/>
        <a:p>
          <a:endParaRPr lang="zh-CN" altLang="en-US"/>
        </a:p>
      </dgm:t>
    </dgm:pt>
    <dgm:pt modelId="{F41CE24F-977C-478C-9601-8F134155CE63}" type="pres">
      <dgm:prSet presAssocID="{874B3D34-2173-4617-A4A8-4CE120848AAD}" presName="textRepeatNode" presStyleLbl="alignNode1" presStyleIdx="0" presStyleCnt="2" custScaleX="107540" custScaleY="106103" custLinFactNeighborX="3006" custLinFactNeighborY="16336">
        <dgm:presLayoutVars>
          <dgm:chMax val="0"/>
          <dgm:chPref val="0"/>
          <dgm:bulletEnabled val="1"/>
        </dgm:presLayoutVars>
      </dgm:prSet>
      <dgm:spPr/>
      <dgm:t>
        <a:bodyPr/>
        <a:lstStyle/>
        <a:p>
          <a:endParaRPr lang="zh-CN" altLang="en-US"/>
        </a:p>
      </dgm:t>
    </dgm:pt>
    <dgm:pt modelId="{7E4A5107-DE52-46A6-9821-E6CBA6A97AF2}" type="pres">
      <dgm:prSet presAssocID="{874B3D34-2173-4617-A4A8-4CE120848AAD}" presName="textaccent1" presStyleCnt="0"/>
      <dgm:spPr/>
      <dgm:t>
        <a:bodyPr/>
        <a:lstStyle/>
        <a:p>
          <a:endParaRPr lang="zh-CN" altLang="en-US"/>
        </a:p>
      </dgm:t>
    </dgm:pt>
    <dgm:pt modelId="{50F8BC9E-B915-4559-8099-FF8724D0FBB2}" type="pres">
      <dgm:prSet presAssocID="{874B3D34-2173-4617-A4A8-4CE120848AAD}" presName="accentRepeatNode" presStyleLbl="solidAlignAcc1" presStyleIdx="0" presStyleCnt="4" custFlipVert="1" custFlipHor="1" custScaleX="29499" custScaleY="22668" custLinFactX="-205441" custLinFactY="500000" custLinFactNeighborX="-300000" custLinFactNeighborY="530294"/>
      <dgm:spPr>
        <a:prstGeom prst="flowChartConnector">
          <a:avLst/>
        </a:prstGeom>
      </dgm:spPr>
      <dgm:t>
        <a:bodyPr/>
        <a:lstStyle/>
        <a:p>
          <a:endParaRPr lang="zh-CN" altLang="en-US"/>
        </a:p>
      </dgm:t>
    </dgm:pt>
    <dgm:pt modelId="{1519B198-21EF-43BE-BA0E-51D1E8615642}" type="pres">
      <dgm:prSet presAssocID="{F0843940-A02D-4536-92F8-74F8C2E41AE1}" presName="image1" presStyleCnt="0"/>
      <dgm:spPr/>
      <dgm:t>
        <a:bodyPr/>
        <a:lstStyle/>
        <a:p>
          <a:endParaRPr lang="zh-CN" altLang="en-US"/>
        </a:p>
      </dgm:t>
    </dgm:pt>
    <dgm:pt modelId="{D3CE6F8B-8371-41C5-A52C-7BF60B95A5D6}" type="pres">
      <dgm:prSet presAssocID="{F0843940-A02D-4536-92F8-74F8C2E41AE1}" presName="imageRepeatNode" presStyleLbl="alignAcc1" presStyleIdx="0" presStyleCnt="2" custLinFactY="24782" custLinFactNeighborX="51" custLinFactNeighborY="100000"/>
      <dgm:spPr/>
      <dgm:t>
        <a:bodyPr/>
        <a:lstStyle/>
        <a:p>
          <a:endParaRPr lang="zh-CN" altLang="en-US"/>
        </a:p>
      </dgm:t>
    </dgm:pt>
    <dgm:pt modelId="{05EDFB7F-19DA-49E5-8D09-8A193D83E537}" type="pres">
      <dgm:prSet presAssocID="{F0843940-A02D-4536-92F8-74F8C2E41AE1}" presName="imageaccent1" presStyleCnt="0"/>
      <dgm:spPr/>
      <dgm:t>
        <a:bodyPr/>
        <a:lstStyle/>
        <a:p>
          <a:endParaRPr lang="zh-CN" altLang="en-US"/>
        </a:p>
      </dgm:t>
    </dgm:pt>
    <dgm:pt modelId="{D38AA61C-AE5C-4FAA-AB96-990EBDE9FE94}" type="pres">
      <dgm:prSet presAssocID="{F0843940-A02D-4536-92F8-74F8C2E41AE1}" presName="accentRepeatNode" presStyleLbl="solidAlignAcc1" presStyleIdx="1" presStyleCnt="4" custFlipVert="1" custFlipHor="1" custScaleX="19564" custScaleY="22668" custLinFactX="-200000" custLinFactY="531479" custLinFactNeighborX="-215752" custLinFactNeighborY="600000"/>
      <dgm:spPr>
        <a:prstGeom prst="flowChartConnector">
          <a:avLst/>
        </a:prstGeom>
      </dgm:spPr>
      <dgm:t>
        <a:bodyPr/>
        <a:lstStyle/>
        <a:p>
          <a:endParaRPr lang="zh-CN" altLang="en-US"/>
        </a:p>
      </dgm:t>
    </dgm:pt>
    <dgm:pt modelId="{6724C1BE-19EB-4E4D-A4BB-E1FE580888A7}" type="pres">
      <dgm:prSet presAssocID="{BDD07C43-87AD-4A57-98CE-75A147EA1841}" presName="text2" presStyleCnt="0"/>
      <dgm:spPr/>
      <dgm:t>
        <a:bodyPr/>
        <a:lstStyle/>
        <a:p>
          <a:endParaRPr lang="zh-CN" altLang="en-US"/>
        </a:p>
      </dgm:t>
    </dgm:pt>
    <dgm:pt modelId="{C8E4175A-7837-4970-B94B-93846CC8A053}" type="pres">
      <dgm:prSet presAssocID="{BDD07C43-87AD-4A57-98CE-75A147EA1841}" presName="textRepeatNode" presStyleLbl="alignNode1" presStyleIdx="1" presStyleCnt="2" custScaleX="106725" custScaleY="107519" custLinFactNeighborX="-2505" custLinFactNeighborY="11782">
        <dgm:presLayoutVars>
          <dgm:chMax val="0"/>
          <dgm:chPref val="0"/>
          <dgm:bulletEnabled val="1"/>
        </dgm:presLayoutVars>
      </dgm:prSet>
      <dgm:spPr/>
      <dgm:t>
        <a:bodyPr/>
        <a:lstStyle/>
        <a:p>
          <a:endParaRPr lang="zh-CN" altLang="en-US"/>
        </a:p>
      </dgm:t>
    </dgm:pt>
    <dgm:pt modelId="{90852C88-8C6B-4E31-A535-047C4B554602}" type="pres">
      <dgm:prSet presAssocID="{BDD07C43-87AD-4A57-98CE-75A147EA1841}" presName="textaccent2" presStyleCnt="0"/>
      <dgm:spPr/>
      <dgm:t>
        <a:bodyPr/>
        <a:lstStyle/>
        <a:p>
          <a:endParaRPr lang="zh-CN" altLang="en-US"/>
        </a:p>
      </dgm:t>
    </dgm:pt>
    <dgm:pt modelId="{8D7CB90F-AC56-4194-B95B-9162F724175D}" type="pres">
      <dgm:prSet presAssocID="{BDD07C43-87AD-4A57-98CE-75A147EA1841}" presName="accentRepeatNode" presStyleLbl="solidAlignAcc1" presStyleIdx="2" presStyleCnt="4" custFlipVert="0" custFlipHor="0" custScaleX="30890" custScaleY="22668" custLinFactX="-757020" custLinFactY="531479" custLinFactNeighborX="-800000" custLinFactNeighborY="600000"/>
      <dgm:spPr>
        <a:prstGeom prst="flowChartConnector">
          <a:avLst/>
        </a:prstGeom>
      </dgm:spPr>
      <dgm:t>
        <a:bodyPr/>
        <a:lstStyle/>
        <a:p>
          <a:endParaRPr lang="zh-CN" altLang="en-US"/>
        </a:p>
      </dgm:t>
    </dgm:pt>
    <dgm:pt modelId="{0103FC68-3C10-45A7-8C60-F12082440CED}" type="pres">
      <dgm:prSet presAssocID="{4F881A8F-1252-4E56-8CC3-D300109430A1}" presName="image2" presStyleCnt="0"/>
      <dgm:spPr/>
      <dgm:t>
        <a:bodyPr/>
        <a:lstStyle/>
        <a:p>
          <a:endParaRPr lang="zh-CN" altLang="en-US"/>
        </a:p>
      </dgm:t>
    </dgm:pt>
    <dgm:pt modelId="{9527070A-EF5C-4876-A47C-C6FA06AC48E5}" type="pres">
      <dgm:prSet presAssocID="{4F881A8F-1252-4E56-8CC3-D300109430A1}" presName="imageRepeatNode" presStyleLbl="alignAcc1" presStyleIdx="1" presStyleCnt="2" custScaleX="92392" custScaleY="91674" custLinFactNeighborX="-3336" custLinFactNeighborY="9711"/>
      <dgm:spPr/>
      <dgm:t>
        <a:bodyPr/>
        <a:lstStyle/>
        <a:p>
          <a:endParaRPr lang="zh-CN" altLang="en-US"/>
        </a:p>
      </dgm:t>
    </dgm:pt>
    <dgm:pt modelId="{050446E0-F657-4A34-91B9-B08F68908079}" type="pres">
      <dgm:prSet presAssocID="{4F881A8F-1252-4E56-8CC3-D300109430A1}" presName="imageaccent2" presStyleCnt="0"/>
      <dgm:spPr/>
      <dgm:t>
        <a:bodyPr/>
        <a:lstStyle/>
        <a:p>
          <a:endParaRPr lang="zh-CN" altLang="en-US"/>
        </a:p>
      </dgm:t>
    </dgm:pt>
    <dgm:pt modelId="{2BC24FC1-083E-437C-8D01-0E5831EFCE2E}" type="pres">
      <dgm:prSet presAssocID="{4F881A8F-1252-4E56-8CC3-D300109430A1}" presName="accentRepeatNode" presStyleLbl="solidAlignAcc1" presStyleIdx="3" presStyleCnt="4" custFlipVert="0" custFlipHor="0" custScaleX="39440" custScaleY="22668" custLinFactX="-800000" custLinFactY="500000" custLinFactNeighborX="-838543" custLinFactNeighborY="530294"/>
      <dgm:spPr>
        <a:prstGeom prst="flowChartConnector">
          <a:avLst/>
        </a:prstGeom>
      </dgm:spPr>
      <dgm:t>
        <a:bodyPr/>
        <a:lstStyle/>
        <a:p>
          <a:endParaRPr lang="zh-CN" altLang="en-US"/>
        </a:p>
      </dgm:t>
    </dgm:pt>
  </dgm:ptLst>
  <dgm:cxnLst>
    <dgm:cxn modelId="{C7F2DD59-F1FB-4857-B8C8-5DC555FA5C91}" type="presOf" srcId="{BF0D54B0-679F-4848-8779-CC11031A7F74}" destId="{81A24D50-0414-4D69-8DEC-A4907B98890B}" srcOrd="0" destOrd="0" presId="urn:microsoft.com/office/officeart/2008/layout/HexagonCluster"/>
    <dgm:cxn modelId="{96B582D7-7319-4642-89E6-6D0DFCCD61BA}" srcId="{BF0D54B0-679F-4848-8779-CC11031A7F74}" destId="{874B3D34-2173-4617-A4A8-4CE120848AAD}" srcOrd="0" destOrd="0" parTransId="{B4CF2FE0-85EF-440A-A8F8-B9991F9397FD}" sibTransId="{F0843940-A02D-4536-92F8-74F8C2E41AE1}"/>
    <dgm:cxn modelId="{694C59C6-3C33-4C38-8A7E-CC349F7F5C74}" type="presOf" srcId="{874B3D34-2173-4617-A4A8-4CE120848AAD}" destId="{F41CE24F-977C-478C-9601-8F134155CE63}" srcOrd="0" destOrd="0" presId="urn:microsoft.com/office/officeart/2008/layout/HexagonCluster"/>
    <dgm:cxn modelId="{C58148A4-0073-4A0C-9D12-F208C352A1A6}" type="presOf" srcId="{4F881A8F-1252-4E56-8CC3-D300109430A1}" destId="{9527070A-EF5C-4876-A47C-C6FA06AC48E5}" srcOrd="0" destOrd="0" presId="urn:microsoft.com/office/officeart/2008/layout/HexagonCluster"/>
    <dgm:cxn modelId="{828156D1-FE01-4600-8A21-1DEE8A89DDDA}" type="presOf" srcId="{BDD07C43-87AD-4A57-98CE-75A147EA1841}" destId="{C8E4175A-7837-4970-B94B-93846CC8A053}" srcOrd="0" destOrd="0" presId="urn:microsoft.com/office/officeart/2008/layout/HexagonCluster"/>
    <dgm:cxn modelId="{DE88E97F-068A-475C-A60E-87B85C30F90B}" srcId="{BF0D54B0-679F-4848-8779-CC11031A7F74}" destId="{BDD07C43-87AD-4A57-98CE-75A147EA1841}" srcOrd="1" destOrd="0" parTransId="{39D1E1B0-1E14-4306-89DF-8C96514FB7B1}" sibTransId="{4F881A8F-1252-4E56-8CC3-D300109430A1}"/>
    <dgm:cxn modelId="{6297E7DC-3F8D-4AF7-B3AD-1A483AC7D492}" type="presOf" srcId="{F0843940-A02D-4536-92F8-74F8C2E41AE1}" destId="{D3CE6F8B-8371-41C5-A52C-7BF60B95A5D6}" srcOrd="0" destOrd="0" presId="urn:microsoft.com/office/officeart/2008/layout/HexagonCluster"/>
    <dgm:cxn modelId="{CE558C25-3CD7-43C8-B057-233C2B8DD7E9}" type="presParOf" srcId="{81A24D50-0414-4D69-8DEC-A4907B98890B}" destId="{F5681EC3-4467-402A-A766-62DB328868F1}" srcOrd="0" destOrd="0" presId="urn:microsoft.com/office/officeart/2008/layout/HexagonCluster"/>
    <dgm:cxn modelId="{8DA76CA0-9EB8-458E-9ECE-439F31BB0949}" type="presParOf" srcId="{F5681EC3-4467-402A-A766-62DB328868F1}" destId="{F41CE24F-977C-478C-9601-8F134155CE63}" srcOrd="0" destOrd="0" presId="urn:microsoft.com/office/officeart/2008/layout/HexagonCluster"/>
    <dgm:cxn modelId="{07CF0DF4-40AA-4E95-8D10-E53BD914BA00}" type="presParOf" srcId="{81A24D50-0414-4D69-8DEC-A4907B98890B}" destId="{7E4A5107-DE52-46A6-9821-E6CBA6A97AF2}" srcOrd="1" destOrd="0" presId="urn:microsoft.com/office/officeart/2008/layout/HexagonCluster"/>
    <dgm:cxn modelId="{5BE76808-A09F-41E2-A81C-3785AB53CA20}" type="presParOf" srcId="{7E4A5107-DE52-46A6-9821-E6CBA6A97AF2}" destId="{50F8BC9E-B915-4559-8099-FF8724D0FBB2}" srcOrd="0" destOrd="0" presId="urn:microsoft.com/office/officeart/2008/layout/HexagonCluster"/>
    <dgm:cxn modelId="{EBCBC3F7-DEEC-488D-BFBD-669A1AA9CE30}" type="presParOf" srcId="{81A24D50-0414-4D69-8DEC-A4907B98890B}" destId="{1519B198-21EF-43BE-BA0E-51D1E8615642}" srcOrd="2" destOrd="0" presId="urn:microsoft.com/office/officeart/2008/layout/HexagonCluster"/>
    <dgm:cxn modelId="{DE8514EC-5485-46A5-9E23-B224D568360D}" type="presParOf" srcId="{1519B198-21EF-43BE-BA0E-51D1E8615642}" destId="{D3CE6F8B-8371-41C5-A52C-7BF60B95A5D6}" srcOrd="0" destOrd="0" presId="urn:microsoft.com/office/officeart/2008/layout/HexagonCluster"/>
    <dgm:cxn modelId="{0574DF75-4CE5-4FE4-9847-B6BA4C682E3B}" type="presParOf" srcId="{81A24D50-0414-4D69-8DEC-A4907B98890B}" destId="{05EDFB7F-19DA-49E5-8D09-8A193D83E537}" srcOrd="3" destOrd="0" presId="urn:microsoft.com/office/officeart/2008/layout/HexagonCluster"/>
    <dgm:cxn modelId="{5DAC819C-09EF-4C65-B2C4-619594782AC7}" type="presParOf" srcId="{05EDFB7F-19DA-49E5-8D09-8A193D83E537}" destId="{D38AA61C-AE5C-4FAA-AB96-990EBDE9FE94}" srcOrd="0" destOrd="0" presId="urn:microsoft.com/office/officeart/2008/layout/HexagonCluster"/>
    <dgm:cxn modelId="{B6860056-37C9-40D7-ABE8-7ED546F8F330}" type="presParOf" srcId="{81A24D50-0414-4D69-8DEC-A4907B98890B}" destId="{6724C1BE-19EB-4E4D-A4BB-E1FE580888A7}" srcOrd="4" destOrd="0" presId="urn:microsoft.com/office/officeart/2008/layout/HexagonCluster"/>
    <dgm:cxn modelId="{D3A769E2-D0C6-4A9E-9AFB-AFA09FFF3C5A}" type="presParOf" srcId="{6724C1BE-19EB-4E4D-A4BB-E1FE580888A7}" destId="{C8E4175A-7837-4970-B94B-93846CC8A053}" srcOrd="0" destOrd="0" presId="urn:microsoft.com/office/officeart/2008/layout/HexagonCluster"/>
    <dgm:cxn modelId="{C338B922-C35C-43F9-A769-83401F341828}" type="presParOf" srcId="{81A24D50-0414-4D69-8DEC-A4907B98890B}" destId="{90852C88-8C6B-4E31-A535-047C4B554602}" srcOrd="5" destOrd="0" presId="urn:microsoft.com/office/officeart/2008/layout/HexagonCluster"/>
    <dgm:cxn modelId="{11BB6702-D95B-469D-A71D-39CB4D1E0181}" type="presParOf" srcId="{90852C88-8C6B-4E31-A535-047C4B554602}" destId="{8D7CB90F-AC56-4194-B95B-9162F724175D}" srcOrd="0" destOrd="0" presId="urn:microsoft.com/office/officeart/2008/layout/HexagonCluster"/>
    <dgm:cxn modelId="{D2DBE6A0-2AE2-4E79-805C-6CC56FC67378}" type="presParOf" srcId="{81A24D50-0414-4D69-8DEC-A4907B98890B}" destId="{0103FC68-3C10-45A7-8C60-F12082440CED}" srcOrd="6" destOrd="0" presId="urn:microsoft.com/office/officeart/2008/layout/HexagonCluster"/>
    <dgm:cxn modelId="{1C302FFB-94F4-4AA8-AD68-B93E438132B1}" type="presParOf" srcId="{0103FC68-3C10-45A7-8C60-F12082440CED}" destId="{9527070A-EF5C-4876-A47C-C6FA06AC48E5}" srcOrd="0" destOrd="0" presId="urn:microsoft.com/office/officeart/2008/layout/HexagonCluster"/>
    <dgm:cxn modelId="{7A0BD3F9-B1DE-4270-AC0F-72F9394F4D9B}" type="presParOf" srcId="{81A24D50-0414-4D69-8DEC-A4907B98890B}" destId="{050446E0-F657-4A34-91B9-B08F68908079}" srcOrd="7" destOrd="0" presId="urn:microsoft.com/office/officeart/2008/layout/HexagonCluster"/>
    <dgm:cxn modelId="{F946F876-9329-4A9D-ABF6-9E82BF3B9D57}" type="presParOf" srcId="{050446E0-F657-4A34-91B9-B08F68908079}" destId="{2BC24FC1-083E-437C-8D01-0E5831EFCE2E}" srcOrd="0" destOrd="0" presId="urn:microsoft.com/office/officeart/2008/layout/HexagonCluster"/>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1CE24F-977C-478C-9601-8F134155CE63}">
      <dsp:nvSpPr>
        <dsp:cNvPr id="0" name=""/>
        <dsp:cNvSpPr/>
      </dsp:nvSpPr>
      <dsp:spPr>
        <a:xfrm>
          <a:off x="1695093" y="2447261"/>
          <a:ext cx="2150866" cy="1830046"/>
        </a:xfrm>
        <a:prstGeom prst="hexagon">
          <a:avLst>
            <a:gd name="adj" fmla="val 25000"/>
            <a:gd name="vf" fmla="val 1154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48260" rIns="0" bIns="48260" numCol="1" spcCol="1270" anchor="ctr" anchorCtr="0">
          <a:noAutofit/>
        </a:bodyPr>
        <a:lstStyle/>
        <a:p>
          <a:pPr lvl="0" algn="ctr" defTabSz="1689100" rtl="0" eaLnBrk="1" latinLnBrk="1">
            <a:lnSpc>
              <a:spcPct val="90000"/>
            </a:lnSpc>
            <a:spcBef>
              <a:spcPct val="0"/>
            </a:spcBef>
            <a:spcAft>
              <a:spcPct val="35000"/>
            </a:spcAft>
          </a:pPr>
          <a:r>
            <a:rPr lang="zh-CN" altLang="en-US" sz="3800" kern="1200" dirty="0" smtClean="0"/>
            <a:t>第二章</a:t>
          </a:r>
          <a:endParaRPr lang="zh-CN" altLang="en-US" sz="3800" kern="1200" dirty="0"/>
        </a:p>
      </dsp:txBody>
      <dsp:txXfrm>
        <a:off x="1695093" y="2447261"/>
        <a:ext cx="2150866" cy="1830046"/>
      </dsp:txXfrm>
    </dsp:sp>
    <dsp:sp modelId="{50F8BC9E-B915-4559-8099-FF8724D0FBB2}">
      <dsp:nvSpPr>
        <dsp:cNvPr id="0" name=""/>
        <dsp:cNvSpPr/>
      </dsp:nvSpPr>
      <dsp:spPr>
        <a:xfrm flipH="1" flipV="1">
          <a:off x="674036" y="5135878"/>
          <a:ext cx="68936" cy="45720"/>
        </a:xfrm>
        <a:prstGeom prst="flowChartConnector">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D3CE6F8B-8371-41C5-A52C-7BF60B95A5D6}">
      <dsp:nvSpPr>
        <dsp:cNvPr id="0" name=""/>
        <dsp:cNvSpPr/>
      </dsp:nvSpPr>
      <dsp:spPr>
        <a:xfrm>
          <a:off x="39061" y="3441214"/>
          <a:ext cx="2000061" cy="1724782"/>
        </a:xfrm>
        <a:prstGeom prst="hexagon">
          <a:avLst>
            <a:gd name="adj" fmla="val 25000"/>
            <a:gd name="vf" fmla="val 115470"/>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D38AA61C-AE5C-4FAA-AB96-990EBDE9FE94}">
      <dsp:nvSpPr>
        <dsp:cNvPr id="0" name=""/>
        <dsp:cNvSpPr/>
      </dsp:nvSpPr>
      <dsp:spPr>
        <a:xfrm flipH="1" flipV="1">
          <a:off x="523299" y="5135879"/>
          <a:ext cx="45719" cy="45720"/>
        </a:xfrm>
        <a:prstGeom prst="flowChartConnector">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C8E4175A-7837-4970-B94B-93846CC8A053}">
      <dsp:nvSpPr>
        <dsp:cNvPr id="0" name=""/>
        <dsp:cNvSpPr/>
      </dsp:nvSpPr>
      <dsp:spPr>
        <a:xfrm>
          <a:off x="3266054" y="1427366"/>
          <a:ext cx="2134566" cy="1854469"/>
        </a:xfrm>
        <a:prstGeom prst="hexagon">
          <a:avLst>
            <a:gd name="adj" fmla="val 25000"/>
            <a:gd name="vf" fmla="val 11547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46990" rIns="0" bIns="46990" numCol="1" spcCol="1270" anchor="ctr" anchorCtr="0">
          <a:noAutofit/>
        </a:bodyPr>
        <a:lstStyle/>
        <a:p>
          <a:pPr lvl="0" algn="ctr" defTabSz="1644650" rtl="0" eaLnBrk="1" latinLnBrk="1">
            <a:lnSpc>
              <a:spcPct val="90000"/>
            </a:lnSpc>
            <a:spcBef>
              <a:spcPct val="0"/>
            </a:spcBef>
            <a:spcAft>
              <a:spcPct val="35000"/>
            </a:spcAft>
          </a:pPr>
          <a:r>
            <a:rPr lang="zh-CN" altLang="en-US" sz="3700" kern="1200" dirty="0" smtClean="0"/>
            <a:t>第一章</a:t>
          </a:r>
          <a:endParaRPr lang="zh-CN" altLang="en-US" sz="3700" kern="1200" dirty="0"/>
        </a:p>
      </dsp:txBody>
      <dsp:txXfrm>
        <a:off x="3266054" y="1427366"/>
        <a:ext cx="2134566" cy="1854469"/>
      </dsp:txXfrm>
    </dsp:sp>
    <dsp:sp modelId="{8D7CB90F-AC56-4194-B95B-9162F724175D}">
      <dsp:nvSpPr>
        <dsp:cNvPr id="0" name=""/>
        <dsp:cNvSpPr/>
      </dsp:nvSpPr>
      <dsp:spPr>
        <a:xfrm>
          <a:off x="1188386" y="5135879"/>
          <a:ext cx="72187" cy="45720"/>
        </a:xfrm>
        <a:prstGeom prst="flowChartConnector">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9527070A-EF5C-4876-A47C-C6FA06AC48E5}">
      <dsp:nvSpPr>
        <dsp:cNvPr id="0" name=""/>
        <dsp:cNvSpPr/>
      </dsp:nvSpPr>
      <dsp:spPr>
        <a:xfrm>
          <a:off x="5065100" y="2457429"/>
          <a:ext cx="1847897" cy="1581177"/>
        </a:xfrm>
        <a:prstGeom prst="hexagon">
          <a:avLst>
            <a:gd name="adj" fmla="val 25000"/>
            <a:gd name="vf" fmla="val 115470"/>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2BC24FC1-083E-437C-8D01-0E5831EFCE2E}">
      <dsp:nvSpPr>
        <dsp:cNvPr id="0" name=""/>
        <dsp:cNvSpPr/>
      </dsp:nvSpPr>
      <dsp:spPr>
        <a:xfrm>
          <a:off x="1359825" y="5135878"/>
          <a:ext cx="92167" cy="45720"/>
        </a:xfrm>
        <a:prstGeom prst="flowChartConnector">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BA438FC0-756F-4705-AB06-13FA206E538B}" type="datetimeFigureOut">
              <a:rPr lang="zh-CN" altLang="en-US" smtClean="0"/>
              <a:pPr/>
              <a:t>2016/9/20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590E976E-3F26-4C79-8C41-00664E21EB2A}" type="slidenum">
              <a:rPr lang="zh-CN" altLang="en-US" smtClean="0"/>
              <a:pPr/>
              <a:t>‹#›</a:t>
            </a:fld>
            <a:endParaRPr lang="zh-CN" altLang="en-US"/>
          </a:p>
        </p:txBody>
      </p:sp>
    </p:spTree>
    <p:extLst>
      <p:ext uri="{BB962C8B-B14F-4D97-AF65-F5344CB8AC3E}">
        <p14:creationId xmlns:p14="http://schemas.microsoft.com/office/powerpoint/2010/main" xmlns="" val="2422869930"/>
      </p:ext>
    </p:extLst>
  </p:cSld>
  <p:clrMap bg1="lt1" tx1="dk1" bg2="lt2" tx2="dk2" accent1="accent1" accent2="accent2" accent3="accent3" accent4="accent4" accent5="accent5" accent6="accent6" hlink="hlink" folHlink="folHlink"/>
  <p:notesStyle>
    <a:lvl1pPr marL="0" algn="l" defTabSz="1075334" rtl="0" eaLnBrk="1" latinLnBrk="0" hangingPunct="1">
      <a:defRPr sz="1400" kern="1200">
        <a:solidFill>
          <a:schemeClr val="tx1"/>
        </a:solidFill>
        <a:latin typeface="+mn-lt"/>
        <a:ea typeface="+mn-ea"/>
        <a:cs typeface="+mn-cs"/>
      </a:defRPr>
    </a:lvl1pPr>
    <a:lvl2pPr marL="537667" algn="l" defTabSz="1075334" rtl="0" eaLnBrk="1" latinLnBrk="0" hangingPunct="1">
      <a:defRPr sz="1400" kern="1200">
        <a:solidFill>
          <a:schemeClr val="tx1"/>
        </a:solidFill>
        <a:latin typeface="+mn-lt"/>
        <a:ea typeface="+mn-ea"/>
        <a:cs typeface="+mn-cs"/>
      </a:defRPr>
    </a:lvl2pPr>
    <a:lvl3pPr marL="1075334" algn="l" defTabSz="1075334" rtl="0" eaLnBrk="1" latinLnBrk="0" hangingPunct="1">
      <a:defRPr sz="1400" kern="1200">
        <a:solidFill>
          <a:schemeClr val="tx1"/>
        </a:solidFill>
        <a:latin typeface="+mn-lt"/>
        <a:ea typeface="+mn-ea"/>
        <a:cs typeface="+mn-cs"/>
      </a:defRPr>
    </a:lvl3pPr>
    <a:lvl4pPr marL="1613002" algn="l" defTabSz="1075334" rtl="0" eaLnBrk="1" latinLnBrk="0" hangingPunct="1">
      <a:defRPr sz="1400" kern="1200">
        <a:solidFill>
          <a:schemeClr val="tx1"/>
        </a:solidFill>
        <a:latin typeface="+mn-lt"/>
        <a:ea typeface="+mn-ea"/>
        <a:cs typeface="+mn-cs"/>
      </a:defRPr>
    </a:lvl4pPr>
    <a:lvl5pPr marL="2150669" algn="l" defTabSz="1075334" rtl="0" eaLnBrk="1" latinLnBrk="0" hangingPunct="1">
      <a:defRPr sz="1400" kern="1200">
        <a:solidFill>
          <a:schemeClr val="tx1"/>
        </a:solidFill>
        <a:latin typeface="+mn-lt"/>
        <a:ea typeface="+mn-ea"/>
        <a:cs typeface="+mn-cs"/>
      </a:defRPr>
    </a:lvl5pPr>
    <a:lvl6pPr marL="2688336" algn="l" defTabSz="1075334" rtl="0" eaLnBrk="1" latinLnBrk="0" hangingPunct="1">
      <a:defRPr sz="1400" kern="1200">
        <a:solidFill>
          <a:schemeClr val="tx1"/>
        </a:solidFill>
        <a:latin typeface="+mn-lt"/>
        <a:ea typeface="+mn-ea"/>
        <a:cs typeface="+mn-cs"/>
      </a:defRPr>
    </a:lvl6pPr>
    <a:lvl7pPr marL="3226003" algn="l" defTabSz="1075334" rtl="0" eaLnBrk="1" latinLnBrk="0" hangingPunct="1">
      <a:defRPr sz="1400" kern="1200">
        <a:solidFill>
          <a:schemeClr val="tx1"/>
        </a:solidFill>
        <a:latin typeface="+mn-lt"/>
        <a:ea typeface="+mn-ea"/>
        <a:cs typeface="+mn-cs"/>
      </a:defRPr>
    </a:lvl7pPr>
    <a:lvl8pPr marL="3763670" algn="l" defTabSz="1075334" rtl="0" eaLnBrk="1" latinLnBrk="0" hangingPunct="1">
      <a:defRPr sz="1400" kern="1200">
        <a:solidFill>
          <a:schemeClr val="tx1"/>
        </a:solidFill>
        <a:latin typeface="+mn-lt"/>
        <a:ea typeface="+mn-ea"/>
        <a:cs typeface="+mn-cs"/>
      </a:defRPr>
    </a:lvl8pPr>
    <a:lvl9pPr marL="4301338" algn="l" defTabSz="107533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58713" y="5663081"/>
            <a:ext cx="8482417" cy="1410343"/>
          </a:xfrm>
        </p:spPr>
        <p:txBody>
          <a:bodyPr anchor="b">
            <a:normAutofit/>
          </a:bodyPr>
          <a:lstStyle>
            <a:lvl1pPr algn="l">
              <a:defRPr sz="5600">
                <a:latin typeface="微软雅黑" panose="020B0503020204020204" pitchFamily="34" charset="-122"/>
                <a:ea typeface="微软雅黑" panose="020B0503020204020204" pitchFamily="34" charset="-122"/>
              </a:defRPr>
            </a:lvl1pPr>
          </a:lstStyle>
          <a:p>
            <a:r>
              <a:rPr lang="zh-CN" altLang="en-US" dirty="0" smtClean="0"/>
              <a:t>单击此处编辑标题样式</a:t>
            </a:r>
            <a:endParaRPr lang="zh-CN" altLang="en-US" dirty="0"/>
          </a:p>
        </p:txBody>
      </p:sp>
      <p:sp>
        <p:nvSpPr>
          <p:cNvPr id="3" name="副标题 2"/>
          <p:cNvSpPr>
            <a:spLocks noGrp="1"/>
          </p:cNvSpPr>
          <p:nvPr>
            <p:ph type="subTitle" idx="1" hasCustomPrompt="1"/>
          </p:nvPr>
        </p:nvSpPr>
        <p:spPr>
          <a:xfrm>
            <a:off x="558714" y="7156221"/>
            <a:ext cx="6954607" cy="829935"/>
          </a:xfrm>
        </p:spPr>
        <p:txBody>
          <a:bodyPr/>
          <a:lstStyle>
            <a:lvl1pPr marL="0" indent="0" algn="l">
              <a:buNone/>
              <a:defRPr sz="2800">
                <a:latin typeface="微软雅黑" panose="020B0503020204020204" pitchFamily="34" charset="-122"/>
                <a:ea typeface="微软雅黑" panose="020B0503020204020204" pitchFamily="34" charset="-122"/>
              </a:defRPr>
            </a:lvl1pPr>
            <a:lvl2pPr marL="537667" indent="0" algn="ctr">
              <a:buNone/>
              <a:defRPr sz="2400"/>
            </a:lvl2pPr>
            <a:lvl3pPr marL="1075334" indent="0" algn="ctr">
              <a:buNone/>
              <a:defRPr sz="2100"/>
            </a:lvl3pPr>
            <a:lvl4pPr marL="1613002" indent="0" algn="ctr">
              <a:buNone/>
              <a:defRPr sz="1900"/>
            </a:lvl4pPr>
            <a:lvl5pPr marL="2150669" indent="0" algn="ctr">
              <a:buNone/>
              <a:defRPr sz="1900"/>
            </a:lvl5pPr>
            <a:lvl6pPr marL="2688336" indent="0" algn="ctr">
              <a:buNone/>
              <a:defRPr sz="1900"/>
            </a:lvl6pPr>
            <a:lvl7pPr marL="3226003" indent="0" algn="ctr">
              <a:buNone/>
              <a:defRPr sz="1900"/>
            </a:lvl7pPr>
            <a:lvl8pPr marL="3763670" indent="0" algn="ctr">
              <a:buNone/>
              <a:defRPr sz="1900"/>
            </a:lvl8pPr>
            <a:lvl9pPr marL="4301338" indent="0" algn="ctr">
              <a:buNone/>
              <a:defRPr sz="1900"/>
            </a:lvl9pPr>
          </a:lstStyle>
          <a:p>
            <a:r>
              <a:rPr lang="zh-CN" altLang="en-US" dirty="0" smtClean="0"/>
              <a:t>单击此处编辑副标题样式</a:t>
            </a:r>
            <a:endParaRPr lang="zh-CN" altLang="en-US" dirty="0"/>
          </a:p>
        </p:txBody>
      </p:sp>
      <p:sp>
        <p:nvSpPr>
          <p:cNvPr id="6" name="灯片编号占位符 5"/>
          <p:cNvSpPr>
            <a:spLocks noGrp="1"/>
          </p:cNvSpPr>
          <p:nvPr>
            <p:ph type="sldNum" sz="quarter" idx="12"/>
          </p:nvPr>
        </p:nvSpPr>
        <p:spPr/>
        <p:txBody>
          <a:body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244687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17921" y="4339027"/>
            <a:ext cx="6464891" cy="822643"/>
          </a:xfrm>
        </p:spPr>
        <p:txBody>
          <a:bodyPr>
            <a:noAutofit/>
          </a:bodyPr>
          <a:lstStyle>
            <a:lvl1pPr>
              <a:defRPr sz="4200" b="1">
                <a:latin typeface="微软雅黑" panose="020B0503020204020204" pitchFamily="34" charset="-122"/>
                <a:ea typeface="微软雅黑" panose="020B0503020204020204" pitchFamily="34" charset="-122"/>
              </a:defRPr>
            </a:lvl1pPr>
          </a:lstStyle>
          <a:p>
            <a:r>
              <a:rPr lang="zh-CN" altLang="en-US" dirty="0" smtClean="0"/>
              <a:t>单击此处编辑标题样式</a:t>
            </a:r>
            <a:endParaRPr lang="zh-CN" altLang="en-US" dirty="0"/>
          </a:p>
        </p:txBody>
      </p:sp>
      <p:sp>
        <p:nvSpPr>
          <p:cNvPr id="5" name="灯片编号占位符 4"/>
          <p:cNvSpPr>
            <a:spLocks noGrp="1"/>
          </p:cNvSpPr>
          <p:nvPr>
            <p:ph type="sldNum" sz="quarter" idx="12"/>
          </p:nvPr>
        </p:nvSpPr>
        <p:spPr/>
        <p:txBody>
          <a:body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106357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7ED4AB3-B889-4AAE-8C0C-6B89110E8A15}" type="slidenum">
              <a:rPr lang="zh-CN" altLang="en-US" smtClean="0"/>
              <a:pPr/>
              <a:t>‹#›</a:t>
            </a:fld>
            <a:endParaRPr lang="zh-CN" altLang="en-US"/>
          </a:p>
        </p:txBody>
      </p:sp>
      <p:sp>
        <p:nvSpPr>
          <p:cNvPr id="5" name="标题 1"/>
          <p:cNvSpPr>
            <a:spLocks noGrp="1"/>
          </p:cNvSpPr>
          <p:nvPr>
            <p:ph type="title" hasCustomPrompt="1"/>
          </p:nvPr>
        </p:nvSpPr>
        <p:spPr>
          <a:xfrm>
            <a:off x="630555" y="186056"/>
            <a:ext cx="11500485" cy="1010684"/>
          </a:xfrm>
        </p:spPr>
        <p:txBody>
          <a:bodyPr>
            <a:normAutofit/>
          </a:bodyPr>
          <a:lstStyle>
            <a:lvl1pPr>
              <a:defRPr sz="3300">
                <a:latin typeface="微软雅黑" panose="020B0503020204020204" pitchFamily="34" charset="-122"/>
                <a:ea typeface="微软雅黑" panose="020B0503020204020204" pitchFamily="34" charset="-122"/>
              </a:defRPr>
            </a:lvl1pPr>
          </a:lstStyle>
          <a:p>
            <a:r>
              <a:rPr lang="zh-CN" altLang="en-US" dirty="0" smtClean="0"/>
              <a:t>单击此处编辑标题样式</a:t>
            </a:r>
            <a:endParaRPr lang="zh-CN" altLang="en-US" dirty="0"/>
          </a:p>
        </p:txBody>
      </p:sp>
      <p:sp>
        <p:nvSpPr>
          <p:cNvPr id="6" name="文本框 5"/>
          <p:cNvSpPr txBox="1"/>
          <p:nvPr userDrawn="1"/>
        </p:nvSpPr>
        <p:spPr>
          <a:xfrm>
            <a:off x="630555" y="2299645"/>
            <a:ext cx="10963938" cy="431750"/>
          </a:xfrm>
          <a:prstGeom prst="rect">
            <a:avLst/>
          </a:prstGeom>
          <a:noFill/>
        </p:spPr>
        <p:txBody>
          <a:bodyPr wrap="square" lIns="107533" tIns="53767" rIns="107533" bIns="53767" rtlCol="0">
            <a:spAutoFit/>
          </a:bodyPr>
          <a:lstStyle/>
          <a:p>
            <a:endParaRPr lang="zh-CN" altLang="en-US"/>
          </a:p>
        </p:txBody>
      </p:sp>
    </p:spTree>
    <p:extLst>
      <p:ext uri="{BB962C8B-B14F-4D97-AF65-F5344CB8AC3E}">
        <p14:creationId xmlns:p14="http://schemas.microsoft.com/office/powerpoint/2010/main" xmlns="" val="161945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0991" y="247017"/>
            <a:ext cx="9574529" cy="1073785"/>
          </a:xfrm>
        </p:spPr>
        <p:txBody>
          <a:bodyPr>
            <a:normAutofit/>
          </a:bodyPr>
          <a:lstStyle>
            <a:lvl1pPr>
              <a:defRPr sz="3300" b="0">
                <a:latin typeface="微软雅黑" panose="020B0503020204020204" pitchFamily="34" charset="-122"/>
                <a:ea typeface="微软雅黑" panose="020B0503020204020204" pitchFamily="34" charset="-122"/>
              </a:defRPr>
            </a:lvl1pPr>
          </a:lstStyle>
          <a:p>
            <a:r>
              <a:rPr lang="zh-CN" altLang="en-US" dirty="0" smtClean="0"/>
              <a:t>单击此处编辑标题样式</a:t>
            </a:r>
            <a:endParaRPr lang="zh-CN" altLang="en-US" dirty="0"/>
          </a:p>
        </p:txBody>
      </p:sp>
      <p:sp>
        <p:nvSpPr>
          <p:cNvPr id="5" name="灯片编号占位符 4"/>
          <p:cNvSpPr>
            <a:spLocks noGrp="1"/>
          </p:cNvSpPr>
          <p:nvPr>
            <p:ph type="sldNum" sz="quarter" idx="12"/>
          </p:nvPr>
        </p:nvSpPr>
        <p:spPr/>
        <p:txBody>
          <a:body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401523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17921" y="4182977"/>
            <a:ext cx="6583680" cy="1120934"/>
          </a:xfrm>
        </p:spPr>
        <p:txBody>
          <a:bodyPr>
            <a:normAutofit/>
          </a:bodyPr>
          <a:lstStyle>
            <a:lvl1pPr>
              <a:defRPr sz="4200" b="1">
                <a:latin typeface="微软雅黑" panose="020B0503020204020204" pitchFamily="34" charset="-122"/>
                <a:ea typeface="微软雅黑" panose="020B0503020204020204" pitchFamily="34" charset="-122"/>
              </a:defRPr>
            </a:lvl1pPr>
          </a:lstStyle>
          <a:p>
            <a:r>
              <a:rPr lang="zh-CN" altLang="en-US" dirty="0" smtClean="0"/>
              <a:t>单击此处编辑标题样式</a:t>
            </a:r>
            <a:endParaRPr lang="zh-CN" altLang="en-US" dirty="0"/>
          </a:p>
        </p:txBody>
      </p:sp>
      <p:sp>
        <p:nvSpPr>
          <p:cNvPr id="5" name="灯片编号占位符 4"/>
          <p:cNvSpPr>
            <a:spLocks noGrp="1"/>
          </p:cNvSpPr>
          <p:nvPr>
            <p:ph type="sldNum" sz="quarter" idx="12"/>
          </p:nvPr>
        </p:nvSpPr>
        <p:spPr/>
        <p:txBody>
          <a:body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97947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555" y="249160"/>
            <a:ext cx="11439524" cy="947580"/>
          </a:xfrm>
        </p:spPr>
        <p:txBody>
          <a:bodyPr>
            <a:normAutofit/>
          </a:bodyPr>
          <a:lstStyle>
            <a:lvl1pPr>
              <a:defRPr sz="3300" b="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5" name="灯片编号占位符 4"/>
          <p:cNvSpPr>
            <a:spLocks noGrp="1"/>
          </p:cNvSpPr>
          <p:nvPr>
            <p:ph type="sldNum" sz="quarter" idx="12"/>
          </p:nvPr>
        </p:nvSpPr>
        <p:spPr/>
        <p:txBody>
          <a:body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207732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0991" y="247017"/>
            <a:ext cx="7334250" cy="1073785"/>
          </a:xfrm>
        </p:spPr>
        <p:txBody>
          <a:bodyPr>
            <a:normAutofit/>
          </a:bodyPr>
          <a:lstStyle>
            <a:lvl1pPr>
              <a:defRPr sz="3300" b="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5" name="灯片编号占位符 4"/>
          <p:cNvSpPr>
            <a:spLocks noGrp="1"/>
          </p:cNvSpPr>
          <p:nvPr>
            <p:ph type="sldNum" sz="quarter" idx="12"/>
          </p:nvPr>
        </p:nvSpPr>
        <p:spPr/>
        <p:txBody>
          <a:body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327760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80110" y="3173097"/>
            <a:ext cx="11041380" cy="1855788"/>
          </a:xfrm>
        </p:spPr>
        <p:txBody>
          <a:bodyPr>
            <a:normAutofit/>
          </a:bodyPr>
          <a:lstStyle>
            <a:lvl1pPr algn="ctr">
              <a:defRPr sz="4200" b="1">
                <a:latin typeface="微软雅黑" panose="020B0503020204020204" pitchFamily="34" charset="-122"/>
                <a:ea typeface="微软雅黑" panose="020B0503020204020204" pitchFamily="34" charset="-122"/>
              </a:defRPr>
            </a:lvl1pPr>
          </a:lstStyle>
          <a:p>
            <a:r>
              <a:rPr lang="zh-CN" altLang="en-US" dirty="0" smtClean="0"/>
              <a:t>谢谢！</a:t>
            </a:r>
            <a:endParaRPr lang="zh-CN" altLang="en-US" dirty="0"/>
          </a:p>
        </p:txBody>
      </p:sp>
      <p:sp>
        <p:nvSpPr>
          <p:cNvPr id="5" name="灯片编号占位符 4"/>
          <p:cNvSpPr>
            <a:spLocks noGrp="1"/>
          </p:cNvSpPr>
          <p:nvPr>
            <p:ph type="sldNum" sz="quarter" idx="12"/>
          </p:nvPr>
        </p:nvSpPr>
        <p:spPr/>
        <p:txBody>
          <a:body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199197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章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26232" y="3918066"/>
            <a:ext cx="6364432" cy="1183785"/>
          </a:xfrm>
        </p:spPr>
        <p:txBody>
          <a:bodyPr>
            <a:normAutofit/>
          </a:bodyPr>
          <a:lstStyle>
            <a:lvl1pPr algn="ctr">
              <a:defRPr sz="2600" b="1"/>
            </a:lvl1pPr>
          </a:lstStyle>
          <a:p>
            <a:r>
              <a:rPr lang="zh-CN" altLang="en-US" dirty="0" smtClean="0"/>
              <a:t>单击此处编辑标题样式</a:t>
            </a:r>
            <a:endParaRPr lang="zh-CN" altLang="en-US" dirty="0"/>
          </a:p>
        </p:txBody>
      </p:sp>
    </p:spTree>
    <p:extLst>
      <p:ext uri="{BB962C8B-B14F-4D97-AF65-F5344CB8AC3E}">
        <p14:creationId xmlns="" xmlns:p14="http://schemas.microsoft.com/office/powerpoint/2010/main" val="42582670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0110" y="511176"/>
            <a:ext cx="11041380" cy="1855788"/>
          </a:xfrm>
          <a:prstGeom prst="rect">
            <a:avLst/>
          </a:prstGeom>
        </p:spPr>
        <p:txBody>
          <a:bodyPr vert="horz" lIns="107533" tIns="53767" rIns="107533" bIns="53767"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0110" y="2555875"/>
            <a:ext cx="11041380" cy="6091873"/>
          </a:xfrm>
          <a:prstGeom prst="rect">
            <a:avLst/>
          </a:prstGeom>
        </p:spPr>
        <p:txBody>
          <a:bodyPr vert="horz" lIns="107533" tIns="53767" rIns="107533" bIns="5376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0110" y="8898891"/>
            <a:ext cx="2880360" cy="511175"/>
          </a:xfrm>
          <a:prstGeom prst="rect">
            <a:avLst/>
          </a:prstGeom>
        </p:spPr>
        <p:txBody>
          <a:bodyPr vert="horz" lIns="107533" tIns="53767" rIns="107533" bIns="53767" rtlCol="0" anchor="ctr"/>
          <a:lstStyle>
            <a:lvl1pPr algn="l">
              <a:defRPr sz="1400">
                <a:solidFill>
                  <a:schemeClr val="tx1">
                    <a:tint val="75000"/>
                  </a:schemeClr>
                </a:solidFill>
              </a:defRPr>
            </a:lvl1pPr>
          </a:lstStyle>
          <a:p>
            <a:fld id="{3DC8C5CC-AF62-4346-9BF4-D594A00DAAA3}" type="datetimeFigureOut">
              <a:rPr lang="zh-CN" altLang="en-US" smtClean="0"/>
              <a:pPr/>
              <a:t>2016/9/20</a:t>
            </a:fld>
            <a:endParaRPr lang="zh-CN" altLang="en-US"/>
          </a:p>
        </p:txBody>
      </p:sp>
      <p:sp>
        <p:nvSpPr>
          <p:cNvPr id="5" name="页脚占位符 4"/>
          <p:cNvSpPr>
            <a:spLocks noGrp="1"/>
          </p:cNvSpPr>
          <p:nvPr>
            <p:ph type="ftr" sz="quarter" idx="3"/>
          </p:nvPr>
        </p:nvSpPr>
        <p:spPr>
          <a:xfrm>
            <a:off x="4240530" y="8898891"/>
            <a:ext cx="4320540" cy="511175"/>
          </a:xfrm>
          <a:prstGeom prst="rect">
            <a:avLst/>
          </a:prstGeom>
        </p:spPr>
        <p:txBody>
          <a:bodyPr vert="horz" lIns="107533" tIns="53767" rIns="107533" bIns="53767"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41130" y="8898891"/>
            <a:ext cx="2880360" cy="511175"/>
          </a:xfrm>
          <a:prstGeom prst="rect">
            <a:avLst/>
          </a:prstGeom>
        </p:spPr>
        <p:txBody>
          <a:bodyPr vert="horz" lIns="107533" tIns="53767" rIns="107533" bIns="53767" rtlCol="0" anchor="ctr"/>
          <a:lstStyle>
            <a:lvl1pPr algn="r">
              <a:defRPr sz="1400">
                <a:solidFill>
                  <a:schemeClr val="tx1">
                    <a:tint val="75000"/>
                  </a:schemeClr>
                </a:solidFill>
              </a:defRPr>
            </a:lvl1pPr>
          </a:lstStyle>
          <a:p>
            <a:fld id="{C7ED4AB3-B889-4AAE-8C0C-6B89110E8A15}" type="slidenum">
              <a:rPr lang="zh-CN" altLang="en-US" smtClean="0"/>
              <a:pPr/>
              <a:t>‹#›</a:t>
            </a:fld>
            <a:endParaRPr lang="zh-CN" altLang="en-US"/>
          </a:p>
        </p:txBody>
      </p:sp>
    </p:spTree>
    <p:extLst>
      <p:ext uri="{BB962C8B-B14F-4D97-AF65-F5344CB8AC3E}">
        <p14:creationId xmlns:p14="http://schemas.microsoft.com/office/powerpoint/2010/main" xmlns="" val="1037051076"/>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5" r:id="rId4"/>
    <p:sldLayoutId id="2147483660" r:id="rId5"/>
    <p:sldLayoutId id="2147483664" r:id="rId6"/>
    <p:sldLayoutId id="2147483663" r:id="rId7"/>
    <p:sldLayoutId id="2147483666" r:id="rId8"/>
    <p:sldLayoutId id="2147483667" r:id="rId9"/>
  </p:sldLayoutIdLst>
  <p:txStyles>
    <p:titleStyle>
      <a:lvl1pPr algn="l" defTabSz="1075334" rtl="0" eaLnBrk="1" latinLnBrk="0" hangingPunct="1">
        <a:lnSpc>
          <a:spcPct val="90000"/>
        </a:lnSpc>
        <a:spcBef>
          <a:spcPct val="0"/>
        </a:spcBef>
        <a:buNone/>
        <a:defRPr sz="5200" kern="1200">
          <a:solidFill>
            <a:schemeClr val="tx1"/>
          </a:solidFill>
          <a:latin typeface="+mj-lt"/>
          <a:ea typeface="+mj-ea"/>
          <a:cs typeface="+mj-cs"/>
        </a:defRPr>
      </a:lvl1pPr>
    </p:titleStyle>
    <p:bodyStyle>
      <a:lvl1pPr marL="268834" indent="-268834" algn="l" defTabSz="1075334" rtl="0" eaLnBrk="1" latinLnBrk="0" hangingPunct="1">
        <a:lnSpc>
          <a:spcPct val="90000"/>
        </a:lnSpc>
        <a:spcBef>
          <a:spcPts val="1176"/>
        </a:spcBef>
        <a:buFont typeface="Arial" panose="020B0604020202020204" pitchFamily="34" charset="0"/>
        <a:buChar char="•"/>
        <a:defRPr sz="3300" kern="1200">
          <a:solidFill>
            <a:schemeClr val="tx1"/>
          </a:solidFill>
          <a:latin typeface="+mn-lt"/>
          <a:ea typeface="+mn-ea"/>
          <a:cs typeface="+mn-cs"/>
        </a:defRPr>
      </a:lvl1pPr>
      <a:lvl2pPr marL="806501" indent="-268834" algn="l" defTabSz="1075334" rtl="0" eaLnBrk="1" latinLnBrk="0" hangingPunct="1">
        <a:lnSpc>
          <a:spcPct val="90000"/>
        </a:lnSpc>
        <a:spcBef>
          <a:spcPts val="588"/>
        </a:spcBef>
        <a:buFont typeface="Arial" panose="020B0604020202020204" pitchFamily="34" charset="0"/>
        <a:buChar char="•"/>
        <a:defRPr sz="2800" kern="1200">
          <a:solidFill>
            <a:schemeClr val="tx1"/>
          </a:solidFill>
          <a:latin typeface="+mn-lt"/>
          <a:ea typeface="+mn-ea"/>
          <a:cs typeface="+mn-cs"/>
        </a:defRPr>
      </a:lvl2pPr>
      <a:lvl3pPr marL="1344168" indent="-268834" algn="l" defTabSz="1075334" rtl="0" eaLnBrk="1" latinLnBrk="0" hangingPunct="1">
        <a:lnSpc>
          <a:spcPct val="90000"/>
        </a:lnSpc>
        <a:spcBef>
          <a:spcPts val="588"/>
        </a:spcBef>
        <a:buFont typeface="Arial" panose="020B0604020202020204" pitchFamily="34" charset="0"/>
        <a:buChar char="•"/>
        <a:defRPr sz="2400" kern="1200">
          <a:solidFill>
            <a:schemeClr val="tx1"/>
          </a:solidFill>
          <a:latin typeface="+mn-lt"/>
          <a:ea typeface="+mn-ea"/>
          <a:cs typeface="+mn-cs"/>
        </a:defRPr>
      </a:lvl3pPr>
      <a:lvl4pPr marL="1881835" indent="-268834" algn="l" defTabSz="1075334" rtl="0" eaLnBrk="1" latinLnBrk="0" hangingPunct="1">
        <a:lnSpc>
          <a:spcPct val="90000"/>
        </a:lnSpc>
        <a:spcBef>
          <a:spcPts val="588"/>
        </a:spcBef>
        <a:buFont typeface="Arial" panose="020B0604020202020204" pitchFamily="34" charset="0"/>
        <a:buChar char="•"/>
        <a:defRPr sz="2100" kern="1200">
          <a:solidFill>
            <a:schemeClr val="tx1"/>
          </a:solidFill>
          <a:latin typeface="+mn-lt"/>
          <a:ea typeface="+mn-ea"/>
          <a:cs typeface="+mn-cs"/>
        </a:defRPr>
      </a:lvl4pPr>
      <a:lvl5pPr marL="2419502" indent="-268834" algn="l" defTabSz="1075334" rtl="0" eaLnBrk="1" latinLnBrk="0" hangingPunct="1">
        <a:lnSpc>
          <a:spcPct val="90000"/>
        </a:lnSpc>
        <a:spcBef>
          <a:spcPts val="588"/>
        </a:spcBef>
        <a:buFont typeface="Arial" panose="020B0604020202020204" pitchFamily="34" charset="0"/>
        <a:buChar char="•"/>
        <a:defRPr sz="2100" kern="1200">
          <a:solidFill>
            <a:schemeClr val="tx1"/>
          </a:solidFill>
          <a:latin typeface="+mn-lt"/>
          <a:ea typeface="+mn-ea"/>
          <a:cs typeface="+mn-cs"/>
        </a:defRPr>
      </a:lvl5pPr>
      <a:lvl6pPr marL="2957170" indent="-268834" algn="l" defTabSz="1075334" rtl="0" eaLnBrk="1" latinLnBrk="0" hangingPunct="1">
        <a:lnSpc>
          <a:spcPct val="90000"/>
        </a:lnSpc>
        <a:spcBef>
          <a:spcPts val="588"/>
        </a:spcBef>
        <a:buFont typeface="Arial" panose="020B0604020202020204" pitchFamily="34" charset="0"/>
        <a:buChar char="•"/>
        <a:defRPr sz="2100" kern="1200">
          <a:solidFill>
            <a:schemeClr val="tx1"/>
          </a:solidFill>
          <a:latin typeface="+mn-lt"/>
          <a:ea typeface="+mn-ea"/>
          <a:cs typeface="+mn-cs"/>
        </a:defRPr>
      </a:lvl6pPr>
      <a:lvl7pPr marL="3494837" indent="-268834" algn="l" defTabSz="1075334" rtl="0" eaLnBrk="1" latinLnBrk="0" hangingPunct="1">
        <a:lnSpc>
          <a:spcPct val="90000"/>
        </a:lnSpc>
        <a:spcBef>
          <a:spcPts val="588"/>
        </a:spcBef>
        <a:buFont typeface="Arial" panose="020B0604020202020204" pitchFamily="34" charset="0"/>
        <a:buChar char="•"/>
        <a:defRPr sz="2100" kern="1200">
          <a:solidFill>
            <a:schemeClr val="tx1"/>
          </a:solidFill>
          <a:latin typeface="+mn-lt"/>
          <a:ea typeface="+mn-ea"/>
          <a:cs typeface="+mn-cs"/>
        </a:defRPr>
      </a:lvl7pPr>
      <a:lvl8pPr marL="4032504" indent="-268834" algn="l" defTabSz="1075334" rtl="0" eaLnBrk="1" latinLnBrk="0" hangingPunct="1">
        <a:lnSpc>
          <a:spcPct val="90000"/>
        </a:lnSpc>
        <a:spcBef>
          <a:spcPts val="588"/>
        </a:spcBef>
        <a:buFont typeface="Arial" panose="020B0604020202020204" pitchFamily="34" charset="0"/>
        <a:buChar char="•"/>
        <a:defRPr sz="2100" kern="1200">
          <a:solidFill>
            <a:schemeClr val="tx1"/>
          </a:solidFill>
          <a:latin typeface="+mn-lt"/>
          <a:ea typeface="+mn-ea"/>
          <a:cs typeface="+mn-cs"/>
        </a:defRPr>
      </a:lvl8pPr>
      <a:lvl9pPr marL="4570171" indent="-268834" algn="l" defTabSz="1075334" rtl="0" eaLnBrk="1" latinLnBrk="0" hangingPunct="1">
        <a:lnSpc>
          <a:spcPct val="90000"/>
        </a:lnSpc>
        <a:spcBef>
          <a:spcPts val="588"/>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1075334" rtl="0" eaLnBrk="1" latinLnBrk="0" hangingPunct="1">
        <a:defRPr sz="2100" kern="1200">
          <a:solidFill>
            <a:schemeClr val="tx1"/>
          </a:solidFill>
          <a:latin typeface="+mn-lt"/>
          <a:ea typeface="+mn-ea"/>
          <a:cs typeface="+mn-cs"/>
        </a:defRPr>
      </a:lvl1pPr>
      <a:lvl2pPr marL="537667" algn="l" defTabSz="1075334" rtl="0" eaLnBrk="1" latinLnBrk="0" hangingPunct="1">
        <a:defRPr sz="2100" kern="1200">
          <a:solidFill>
            <a:schemeClr val="tx1"/>
          </a:solidFill>
          <a:latin typeface="+mn-lt"/>
          <a:ea typeface="+mn-ea"/>
          <a:cs typeface="+mn-cs"/>
        </a:defRPr>
      </a:lvl2pPr>
      <a:lvl3pPr marL="1075334" algn="l" defTabSz="1075334" rtl="0" eaLnBrk="1" latinLnBrk="0" hangingPunct="1">
        <a:defRPr sz="2100" kern="1200">
          <a:solidFill>
            <a:schemeClr val="tx1"/>
          </a:solidFill>
          <a:latin typeface="+mn-lt"/>
          <a:ea typeface="+mn-ea"/>
          <a:cs typeface="+mn-cs"/>
        </a:defRPr>
      </a:lvl3pPr>
      <a:lvl4pPr marL="1613002" algn="l" defTabSz="1075334" rtl="0" eaLnBrk="1" latinLnBrk="0" hangingPunct="1">
        <a:defRPr sz="2100" kern="1200">
          <a:solidFill>
            <a:schemeClr val="tx1"/>
          </a:solidFill>
          <a:latin typeface="+mn-lt"/>
          <a:ea typeface="+mn-ea"/>
          <a:cs typeface="+mn-cs"/>
        </a:defRPr>
      </a:lvl4pPr>
      <a:lvl5pPr marL="2150669" algn="l" defTabSz="1075334" rtl="0" eaLnBrk="1" latinLnBrk="0" hangingPunct="1">
        <a:defRPr sz="2100" kern="1200">
          <a:solidFill>
            <a:schemeClr val="tx1"/>
          </a:solidFill>
          <a:latin typeface="+mn-lt"/>
          <a:ea typeface="+mn-ea"/>
          <a:cs typeface="+mn-cs"/>
        </a:defRPr>
      </a:lvl5pPr>
      <a:lvl6pPr marL="2688336" algn="l" defTabSz="1075334" rtl="0" eaLnBrk="1" latinLnBrk="0" hangingPunct="1">
        <a:defRPr sz="2100" kern="1200">
          <a:solidFill>
            <a:schemeClr val="tx1"/>
          </a:solidFill>
          <a:latin typeface="+mn-lt"/>
          <a:ea typeface="+mn-ea"/>
          <a:cs typeface="+mn-cs"/>
        </a:defRPr>
      </a:lvl6pPr>
      <a:lvl7pPr marL="3226003" algn="l" defTabSz="1075334" rtl="0" eaLnBrk="1" latinLnBrk="0" hangingPunct="1">
        <a:defRPr sz="2100" kern="1200">
          <a:solidFill>
            <a:schemeClr val="tx1"/>
          </a:solidFill>
          <a:latin typeface="+mn-lt"/>
          <a:ea typeface="+mn-ea"/>
          <a:cs typeface="+mn-cs"/>
        </a:defRPr>
      </a:lvl7pPr>
      <a:lvl8pPr marL="3763670" algn="l" defTabSz="1075334" rtl="0" eaLnBrk="1" latinLnBrk="0" hangingPunct="1">
        <a:defRPr sz="2100" kern="1200">
          <a:solidFill>
            <a:schemeClr val="tx1"/>
          </a:solidFill>
          <a:latin typeface="+mn-lt"/>
          <a:ea typeface="+mn-ea"/>
          <a:cs typeface="+mn-cs"/>
        </a:defRPr>
      </a:lvl8pPr>
      <a:lvl9pPr marL="4301338" algn="l" defTabSz="107533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10.1.50.21:800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8713" y="6330462"/>
            <a:ext cx="11067230" cy="1141547"/>
          </a:xfrm>
        </p:spPr>
        <p:txBody>
          <a:bodyPr>
            <a:normAutofit fontScale="90000"/>
          </a:bodyPr>
          <a:lstStyle/>
          <a:p>
            <a:r>
              <a:rPr lang="zh-CN" altLang="en-US" dirty="0" smtClean="0"/>
              <a:t>门店进货及陌拜计划表</a:t>
            </a:r>
            <a:r>
              <a:rPr lang="en-US" altLang="zh-CN" dirty="0" smtClean="0"/>
              <a:t/>
            </a:r>
            <a:br>
              <a:rPr lang="en-US" altLang="zh-CN" dirty="0" smtClean="0"/>
            </a:br>
            <a:r>
              <a:rPr lang="en-US" altLang="zh-CN" dirty="0" smtClean="0"/>
              <a:t>----</a:t>
            </a:r>
            <a:r>
              <a:rPr lang="zh-CN" altLang="en-US" dirty="0" smtClean="0"/>
              <a:t>操作流程说明</a:t>
            </a:r>
            <a:endParaRPr lang="zh-CN" altLang="en-US" dirty="0"/>
          </a:p>
        </p:txBody>
      </p:sp>
    </p:spTree>
    <p:extLst>
      <p:ext uri="{BB962C8B-B14F-4D97-AF65-F5344CB8AC3E}">
        <p14:creationId xmlns:p14="http://schemas.microsoft.com/office/powerpoint/2010/main" xmlns="" val="3647305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62255" y="1963321"/>
            <a:ext cx="11745309"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kumimoji="0" lang="en-US" altLang="zh-CN" sz="3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800" dirty="0" smtClean="0">
                <a:latin typeface="Times New Roman" pitchFamily="18" charset="0"/>
                <a:ea typeface="宋体" pitchFamily="2" charset="-122"/>
                <a:cs typeface="Times New Roman" pitchFamily="18" charset="0"/>
              </a:rPr>
              <a:t>1</a:t>
            </a:r>
            <a:r>
              <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输入红色部分</a:t>
            </a:r>
            <a:r>
              <a:rPr kumimoji="0" lang="zh-CN" altLang="en-US" sz="280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，红色带‘*’则都是必须填写的。</a:t>
            </a:r>
            <a:endParaRPr lang="en-US" altLang="zh-CN" sz="2800" dirty="0" smtClean="0">
              <a:latin typeface="Times New Roman" pitchFamily="18" charset="0"/>
              <a:ea typeface="宋体" pitchFamily="2" charset="-122"/>
              <a:cs typeface="Times New Roman" pitchFamily="18" charset="0"/>
            </a:endParaRPr>
          </a:p>
          <a:p>
            <a:pPr lvl="0" indent="600075" defTabSz="914400" fontAlgn="base">
              <a:spcBef>
                <a:spcPct val="0"/>
              </a:spcBef>
              <a:spcAft>
                <a:spcPct val="0"/>
              </a:spcAft>
            </a:pPr>
            <a:r>
              <a:rPr lang="en-US" altLang="zh-CN" sz="2800" dirty="0" smtClean="0">
                <a:latin typeface="Times New Roman" pitchFamily="18" charset="0"/>
                <a:ea typeface="宋体" pitchFamily="2" charset="-122"/>
                <a:cs typeface="Times New Roman" pitchFamily="18" charset="0"/>
              </a:rPr>
              <a:t> 2).</a:t>
            </a:r>
            <a:r>
              <a:rPr lang="zh-CN" altLang="en-US" sz="2800" dirty="0" smtClean="0">
                <a:latin typeface="Times New Roman" pitchFamily="18" charset="0"/>
                <a:ea typeface="宋体" pitchFamily="2" charset="-122"/>
                <a:cs typeface="Times New Roman" pitchFamily="18" charset="0"/>
              </a:rPr>
              <a:t>点击‘保存’，保存后，再返回到首页，则可以再点击‘新增明细’。增加多笔。</a:t>
            </a:r>
            <a:endParaRPr lang="en-US" altLang="zh-CN" sz="2400" dirty="0" smtClean="0">
              <a:latin typeface="Times New Roman" pitchFamily="18" charset="0"/>
              <a:ea typeface="宋体" pitchFamily="2" charset="-122"/>
              <a:cs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280696" y="3409950"/>
            <a:ext cx="12167118" cy="4133849"/>
          </a:xfrm>
          <a:prstGeom prst="rect">
            <a:avLst/>
          </a:prstGeom>
          <a:noFill/>
          <a:ln w="9525">
            <a:solidFill>
              <a:schemeClr val="bg1">
                <a:lumMod val="75000"/>
              </a:schemeClr>
            </a:solidFill>
            <a:miter lim="800000"/>
            <a:headEnd/>
            <a:tailEnd/>
          </a:ln>
        </p:spPr>
      </p:pic>
      <p:sp>
        <p:nvSpPr>
          <p:cNvPr id="5" name="标题 1"/>
          <p:cNvSpPr txBox="1">
            <a:spLocks/>
          </p:cNvSpPr>
          <p:nvPr/>
        </p:nvSpPr>
        <p:spPr>
          <a:xfrm>
            <a:off x="0" y="48126"/>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6" name="标题 1"/>
          <p:cNvSpPr txBox="1">
            <a:spLocks/>
          </p:cNvSpPr>
          <p:nvPr/>
        </p:nvSpPr>
        <p:spPr>
          <a:xfrm>
            <a:off x="267603" y="1276920"/>
            <a:ext cx="11328833" cy="824596"/>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2.3</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“门店进货及陌拜计划表”填写</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lang="zh-CN" altLang="en-US" sz="2800" dirty="0" smtClean="0"/>
              <a:t>新增门店</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240081"/>
            <a:ext cx="1223947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i="0" u="none" strike="noStrike" cap="none" normalizeH="0" baseline="0" dirty="0" smtClean="0">
                <a:ln>
                  <a:noFill/>
                </a:ln>
                <a:effectLst/>
                <a:latin typeface="Times New Roman" pitchFamily="18" charset="0"/>
                <a:ea typeface="宋体" pitchFamily="2" charset="-122"/>
                <a:cs typeface="Times New Roman" pitchFamily="18" charset="0"/>
              </a:rPr>
              <a:t>1).</a:t>
            </a:r>
            <a:r>
              <a:rPr lang="zh-CN" altLang="en-US" sz="2400" dirty="0" smtClean="0">
                <a:latin typeface="Times New Roman" pitchFamily="18" charset="0"/>
                <a:ea typeface="宋体" pitchFamily="2" charset="-122"/>
                <a:cs typeface="Times New Roman" pitchFamily="18" charset="0"/>
              </a:rPr>
              <a:t>当“</a:t>
            </a:r>
            <a:r>
              <a:rPr lang="zh-CN" altLang="en-US" sz="2400" dirty="0" smtClean="0">
                <a:latin typeface="Times New Roman" pitchFamily="18" charset="0"/>
                <a:ea typeface="宋体" pitchFamily="2" charset="-122"/>
                <a:cs typeface="Times New Roman" pitchFamily="18" charset="0"/>
                <a:sym typeface="Wingdings" pitchFamily="2" charset="2"/>
              </a:rPr>
              <a:t>门店进货及陌拜计划表</a:t>
            </a:r>
            <a:r>
              <a:rPr lang="zh-CN" altLang="en-US" sz="2400" dirty="0" smtClean="0">
                <a:latin typeface="Times New Roman" pitchFamily="18" charset="0"/>
                <a:ea typeface="宋体" pitchFamily="2" charset="-122"/>
                <a:cs typeface="Times New Roman" pitchFamily="18" charset="0"/>
              </a:rPr>
              <a:t>”</a:t>
            </a:r>
            <a:r>
              <a:rPr lang="zh-CN" altLang="en-US" sz="2400" dirty="0" smtClean="0">
                <a:latin typeface="Times New Roman" pitchFamily="18" charset="0"/>
                <a:ea typeface="宋体" pitchFamily="2" charset="-122"/>
                <a:cs typeface="Times New Roman" pitchFamily="18" charset="0"/>
                <a:sym typeface="Wingdings" pitchFamily="2" charset="2"/>
              </a:rPr>
              <a:t> </a:t>
            </a:r>
            <a:r>
              <a:rPr lang="zh-CN" altLang="en-US" sz="2400" dirty="0" smtClean="0">
                <a:latin typeface="Times New Roman" pitchFamily="18" charset="0"/>
                <a:ea typeface="宋体" pitchFamily="2" charset="-122"/>
                <a:cs typeface="Times New Roman" pitchFamily="18" charset="0"/>
              </a:rPr>
              <a:t>所有内容填写完成之后，选择上一级主管，点击保存，然后提交进行审批。</a:t>
            </a:r>
            <a:endParaRPr lang="en-US" altLang="zh-CN" sz="2400" dirty="0" smtClean="0">
              <a:latin typeface="Times New Roman" pitchFamily="18" charset="0"/>
              <a:ea typeface="宋体" pitchFamily="2" charset="-122"/>
              <a:cs typeface="Times New Roman" pitchFamily="18" charset="0"/>
            </a:endParaRPr>
          </a:p>
          <a:p>
            <a:pPr lvl="0" indent="600075" defTabSz="914400" fontAlgn="base">
              <a:spcBef>
                <a:spcPct val="0"/>
              </a:spcBef>
              <a:spcAft>
                <a:spcPct val="0"/>
              </a:spcAft>
            </a:pPr>
            <a:r>
              <a:rPr lang="en-US" altLang="zh-CN" sz="2400" dirty="0" smtClean="0">
                <a:latin typeface="Times New Roman" pitchFamily="18" charset="0"/>
                <a:ea typeface="宋体" pitchFamily="2" charset="-122"/>
                <a:cs typeface="Times New Roman" pitchFamily="18" charset="0"/>
              </a:rPr>
              <a:t> 2).</a:t>
            </a:r>
            <a:r>
              <a:rPr lang="zh-CN" altLang="en-US" sz="2400" dirty="0" smtClean="0">
                <a:latin typeface="Times New Roman" pitchFamily="18" charset="0"/>
                <a:ea typeface="宋体" pitchFamily="2" charset="-122"/>
                <a:cs typeface="Times New Roman" pitchFamily="18" charset="0"/>
              </a:rPr>
              <a:t>也可以只点击“保存”，存成草稿。</a:t>
            </a:r>
            <a:endParaRPr lang="en-US" altLang="zh-CN" sz="2400" dirty="0" smtClean="0">
              <a:latin typeface="Times New Roman" pitchFamily="18" charset="0"/>
              <a:ea typeface="宋体" pitchFamily="2" charset="-122"/>
              <a:cs typeface="Times New Roman" pitchFamily="18" charset="0"/>
            </a:endParaRPr>
          </a:p>
        </p:txBody>
      </p:sp>
      <p:pic>
        <p:nvPicPr>
          <p:cNvPr id="5123" name="Picture 3"/>
          <p:cNvPicPr>
            <a:picLocks noChangeAspect="1" noChangeArrowheads="1"/>
          </p:cNvPicPr>
          <p:nvPr/>
        </p:nvPicPr>
        <p:blipFill>
          <a:blip r:embed="rId2" cstate="print"/>
          <a:srcRect/>
          <a:stretch>
            <a:fillRect/>
          </a:stretch>
        </p:blipFill>
        <p:spPr bwMode="auto">
          <a:xfrm>
            <a:off x="190500" y="3570935"/>
            <a:ext cx="12439650" cy="5801665"/>
          </a:xfrm>
          <a:prstGeom prst="rect">
            <a:avLst/>
          </a:prstGeom>
          <a:noFill/>
          <a:ln w="9525">
            <a:solidFill>
              <a:schemeClr val="bg1">
                <a:lumMod val="65000"/>
              </a:schemeClr>
            </a:solidFill>
            <a:miter lim="800000"/>
            <a:headEnd/>
            <a:tailEnd/>
          </a:ln>
        </p:spPr>
      </p:pic>
      <p:sp>
        <p:nvSpPr>
          <p:cNvPr id="6" name="标题 1"/>
          <p:cNvSpPr txBox="1">
            <a:spLocks/>
          </p:cNvSpPr>
          <p:nvPr/>
        </p:nvSpPr>
        <p:spPr>
          <a:xfrm>
            <a:off x="0" y="19050"/>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7" name="标题 1"/>
          <p:cNvSpPr txBox="1">
            <a:spLocks/>
          </p:cNvSpPr>
          <p:nvPr/>
        </p:nvSpPr>
        <p:spPr>
          <a:xfrm>
            <a:off x="515253" y="1467420"/>
            <a:ext cx="11328833" cy="824596"/>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2.3</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“门店进货及陌拜计划表”填写</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保存、提交</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490538" y="3357563"/>
            <a:ext cx="5191125" cy="5553075"/>
          </a:xfrm>
          <a:prstGeom prst="rect">
            <a:avLst/>
          </a:prstGeom>
          <a:noFill/>
          <a:ln w="9525">
            <a:solidFill>
              <a:schemeClr val="bg1">
                <a:lumMod val="50000"/>
              </a:schemeClr>
            </a:solidFill>
            <a:miter lim="800000"/>
            <a:headEnd/>
            <a:tailEnd/>
          </a:ln>
        </p:spPr>
      </p:pic>
      <p:sp>
        <p:nvSpPr>
          <p:cNvPr id="3074" name="Rectangle 2"/>
          <p:cNvSpPr>
            <a:spLocks noChangeArrowheads="1"/>
          </p:cNvSpPr>
          <p:nvPr/>
        </p:nvSpPr>
        <p:spPr bwMode="auto">
          <a:xfrm>
            <a:off x="424893" y="1905733"/>
            <a:ext cx="11745309"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kumimoji="0" lang="en-US" altLang="zh-CN" sz="2400" i="0" u="none" strike="noStrike" cap="none" normalizeH="0" baseline="0" dirty="0" smtClean="0">
                <a:ln>
                  <a:noFill/>
                </a:ln>
                <a:effectLst/>
                <a:latin typeface="微软雅黑" pitchFamily="34" charset="-122"/>
                <a:ea typeface="微软雅黑" pitchFamily="34" charset="-122"/>
                <a:cs typeface="Times New Roman" pitchFamily="18" charset="0"/>
              </a:rPr>
              <a:t> </a:t>
            </a:r>
            <a:r>
              <a:rPr lang="en-US" altLang="zh-CN" sz="2400" dirty="0" smtClean="0">
                <a:latin typeface="微软雅黑" pitchFamily="34" charset="-122"/>
                <a:ea typeface="微软雅黑" pitchFamily="34" charset="-122"/>
                <a:cs typeface="Times New Roman" pitchFamily="18" charset="0"/>
              </a:rPr>
              <a:t>1).</a:t>
            </a:r>
            <a:r>
              <a:rPr lang="zh-CN" altLang="en-US" sz="2400" dirty="0" smtClean="0">
                <a:latin typeface="微软雅黑" pitchFamily="34" charset="-122"/>
                <a:ea typeface="微软雅黑" pitchFamily="34" charset="-122"/>
                <a:cs typeface="Times New Roman" pitchFamily="18" charset="0"/>
              </a:rPr>
              <a:t>需要当前人员进行签核的文件</a:t>
            </a:r>
            <a:endParaRPr lang="en-US" altLang="zh-CN" sz="2400" dirty="0" smtClean="0">
              <a:latin typeface="微软雅黑" pitchFamily="34" charset="-122"/>
              <a:ea typeface="微软雅黑" pitchFamily="34" charset="-122"/>
              <a:cs typeface="Times New Roman" pitchFamily="18" charset="0"/>
            </a:endParaRPr>
          </a:p>
          <a:p>
            <a:pPr lvl="0" indent="600075" defTabSz="914400" fontAlgn="base">
              <a:spcBef>
                <a:spcPct val="0"/>
              </a:spcBef>
              <a:spcAft>
                <a:spcPct val="0"/>
              </a:spcAft>
            </a:pPr>
            <a:r>
              <a:rPr lang="en-US" altLang="zh-CN" sz="2400" dirty="0" smtClean="0">
                <a:latin typeface="微软雅黑" pitchFamily="34" charset="-122"/>
                <a:ea typeface="微软雅黑" pitchFamily="34" charset="-122"/>
                <a:cs typeface="Times New Roman" pitchFamily="18" charset="0"/>
              </a:rPr>
              <a:t> 2).</a:t>
            </a:r>
            <a:r>
              <a:rPr lang="zh-CN" altLang="en-US" sz="2400" dirty="0" smtClean="0">
                <a:latin typeface="微软雅黑" pitchFamily="34" charset="-122"/>
                <a:ea typeface="微软雅黑" pitchFamily="34" charset="-122"/>
                <a:cs typeface="Times New Roman" pitchFamily="18" charset="0"/>
              </a:rPr>
              <a:t>点击“个人工作台”，选择“移动审批”。在“待审批列表”里 ，选择需要签核的</a:t>
            </a:r>
            <a:r>
              <a:rPr lang="zh-CN" altLang="en-US" sz="2400" kern="0" dirty="0" smtClean="0">
                <a:latin typeface="微软雅黑" pitchFamily="34" charset="-122"/>
                <a:ea typeface="微软雅黑" pitchFamily="34" charset="-122"/>
              </a:rPr>
              <a:t>“门店进货及陌拜计划表”链接 </a:t>
            </a:r>
            <a:r>
              <a:rPr lang="zh-CN" altLang="en-US" sz="2400" dirty="0" smtClean="0">
                <a:latin typeface="微软雅黑" pitchFamily="34" charset="-122"/>
                <a:ea typeface="微软雅黑" pitchFamily="34" charset="-122"/>
                <a:cs typeface="Times New Roman" pitchFamily="18" charset="0"/>
              </a:rPr>
              <a:t>，打开链接，查看内容及签核。</a:t>
            </a:r>
            <a:endParaRPr lang="en-US" altLang="zh-CN" sz="2400" dirty="0" smtClean="0">
              <a:latin typeface="微软雅黑" pitchFamily="34" charset="-122"/>
              <a:ea typeface="微软雅黑" pitchFamily="34" charset="-122"/>
              <a:cs typeface="Times New Roman" pitchFamily="18" charset="0"/>
            </a:endParaRPr>
          </a:p>
        </p:txBody>
      </p:sp>
      <p:sp>
        <p:nvSpPr>
          <p:cNvPr id="5"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7" name="标题 1"/>
          <p:cNvSpPr txBox="1">
            <a:spLocks/>
          </p:cNvSpPr>
          <p:nvPr/>
        </p:nvSpPr>
        <p:spPr>
          <a:xfrm>
            <a:off x="704851" y="1181670"/>
            <a:ext cx="6019800" cy="824596"/>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2.4</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“门店进货及陌拜计划表”签核</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flipV="1">
            <a:off x="5334000" y="2667000"/>
            <a:ext cx="1524000"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1219200" y="2667000"/>
            <a:ext cx="4819650" cy="58102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descr="C:\Users\k5822\Pictures\5.jpg"/>
          <p:cNvPicPr>
            <a:picLocks noChangeAspect="1" noChangeArrowheads="1"/>
          </p:cNvPicPr>
          <p:nvPr/>
        </p:nvPicPr>
        <p:blipFill>
          <a:blip r:embed="rId3" cstate="print"/>
          <a:srcRect/>
          <a:stretch>
            <a:fillRect/>
          </a:stretch>
        </p:blipFill>
        <p:spPr bwMode="auto">
          <a:xfrm>
            <a:off x="5886450" y="3219450"/>
            <a:ext cx="4000500" cy="6153150"/>
          </a:xfrm>
          <a:prstGeom prst="rect">
            <a:avLst/>
          </a:prstGeom>
          <a:noFill/>
          <a:ln>
            <a:solidFill>
              <a:schemeClr val="bg1">
                <a:lumMod val="65000"/>
              </a:schemeClr>
            </a:solidFill>
          </a:ln>
        </p:spPr>
      </p:pic>
      <p:sp>
        <p:nvSpPr>
          <p:cNvPr id="23" name="矩形 22"/>
          <p:cNvSpPr/>
          <p:nvPr/>
        </p:nvSpPr>
        <p:spPr>
          <a:xfrm>
            <a:off x="5867400" y="8343900"/>
            <a:ext cx="1181100" cy="571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flipV="1">
            <a:off x="7924800" y="2686050"/>
            <a:ext cx="1524000" cy="19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3" idx="0"/>
          </p:cNvCxnSpPr>
          <p:nvPr/>
        </p:nvCxnSpPr>
        <p:spPr>
          <a:xfrm flipH="1">
            <a:off x="6457950" y="2686050"/>
            <a:ext cx="2228850" cy="56578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105650" y="8343900"/>
            <a:ext cx="742950" cy="571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962900" y="8324850"/>
            <a:ext cx="742950" cy="571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线形标注 1 30"/>
          <p:cNvSpPr/>
          <p:nvPr/>
        </p:nvSpPr>
        <p:spPr>
          <a:xfrm>
            <a:off x="8610600" y="5715000"/>
            <a:ext cx="2533650" cy="819150"/>
          </a:xfrm>
          <a:prstGeom prst="borderCallout1">
            <a:avLst>
              <a:gd name="adj1" fmla="val 45869"/>
              <a:gd name="adj2" fmla="val -2318"/>
              <a:gd name="adj3" fmla="val 322473"/>
              <a:gd name="adj4" fmla="val -4434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可查询已签核表单</a:t>
            </a:r>
            <a:endParaRPr lang="zh-CN" altLang="en-US" dirty="0"/>
          </a:p>
        </p:txBody>
      </p:sp>
      <p:sp>
        <p:nvSpPr>
          <p:cNvPr id="32" name="线形标注 1 31"/>
          <p:cNvSpPr/>
          <p:nvPr/>
        </p:nvSpPr>
        <p:spPr>
          <a:xfrm>
            <a:off x="9410700" y="6838950"/>
            <a:ext cx="2533650" cy="819150"/>
          </a:xfrm>
          <a:prstGeom prst="borderCallout1">
            <a:avLst>
              <a:gd name="adj1" fmla="val 45869"/>
              <a:gd name="adj2" fmla="val -2318"/>
              <a:gd name="adj3" fmla="val 178287"/>
              <a:gd name="adj4" fmla="val -3758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可查询已发起流程</a:t>
            </a:r>
            <a:endParaRPr lang="zh-CN" altLang="en-US" dirty="0"/>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4893" y="1905733"/>
            <a:ext cx="11745309"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kumimoji="0" lang="en-US" altLang="zh-CN" sz="2400" i="0" u="none" strike="noStrike" cap="none" normalizeH="0" baseline="0" dirty="0" smtClean="0">
                <a:ln>
                  <a:noFill/>
                </a:ln>
                <a:effectLst/>
                <a:latin typeface="微软雅黑" pitchFamily="34" charset="-122"/>
                <a:ea typeface="微软雅黑" pitchFamily="34" charset="-122"/>
                <a:cs typeface="Times New Roman" pitchFamily="18" charset="0"/>
              </a:rPr>
              <a:t> </a:t>
            </a:r>
            <a:r>
              <a:rPr lang="en-US" altLang="zh-CN" sz="2400" dirty="0" smtClean="0">
                <a:latin typeface="微软雅黑" pitchFamily="34" charset="-122"/>
                <a:ea typeface="微软雅黑" pitchFamily="34" charset="-122"/>
                <a:cs typeface="Times New Roman" pitchFamily="18" charset="0"/>
              </a:rPr>
              <a:t>1).</a:t>
            </a:r>
            <a:r>
              <a:rPr lang="zh-CN" altLang="en-US" sz="2400" dirty="0" smtClean="0">
                <a:latin typeface="微软雅黑" pitchFamily="34" charset="-122"/>
                <a:ea typeface="微软雅黑" pitchFamily="34" charset="-122"/>
                <a:cs typeface="Times New Roman" pitchFamily="18" charset="0"/>
              </a:rPr>
              <a:t>需要当前人员进行签核的文件</a:t>
            </a:r>
            <a:endParaRPr lang="en-US" altLang="zh-CN" sz="2400" dirty="0" smtClean="0">
              <a:latin typeface="微软雅黑" pitchFamily="34" charset="-122"/>
              <a:ea typeface="微软雅黑" pitchFamily="34" charset="-122"/>
              <a:cs typeface="Times New Roman" pitchFamily="18" charset="0"/>
            </a:endParaRPr>
          </a:p>
          <a:p>
            <a:pPr lvl="0" indent="600075" defTabSz="914400" fontAlgn="base">
              <a:spcBef>
                <a:spcPct val="0"/>
              </a:spcBef>
              <a:spcAft>
                <a:spcPct val="0"/>
              </a:spcAft>
            </a:pPr>
            <a:r>
              <a:rPr lang="en-US" altLang="zh-CN" sz="2400" dirty="0" smtClean="0">
                <a:latin typeface="微软雅黑" pitchFamily="34" charset="-122"/>
                <a:ea typeface="微软雅黑" pitchFamily="34" charset="-122"/>
                <a:cs typeface="Times New Roman" pitchFamily="18" charset="0"/>
              </a:rPr>
              <a:t> 2).</a:t>
            </a:r>
            <a:r>
              <a:rPr lang="zh-CN" altLang="en-US" sz="2400" dirty="0" smtClean="0">
                <a:latin typeface="微软雅黑" pitchFamily="34" charset="-122"/>
                <a:ea typeface="微软雅黑" pitchFamily="34" charset="-122"/>
                <a:cs typeface="Times New Roman" pitchFamily="18" charset="0"/>
              </a:rPr>
              <a:t>点击“个人工作台”，选择“移动审批”。即出现需要签核的</a:t>
            </a:r>
            <a:r>
              <a:rPr lang="zh-CN" altLang="en-US" sz="2400" kern="0" dirty="0" smtClean="0">
                <a:latin typeface="微软雅黑" pitchFamily="34" charset="-122"/>
                <a:ea typeface="微软雅黑" pitchFamily="34" charset="-122"/>
              </a:rPr>
              <a:t>“门店进货及陌拜计划表”链接 </a:t>
            </a:r>
            <a:r>
              <a:rPr lang="zh-CN" altLang="en-US" sz="2400" dirty="0" smtClean="0">
                <a:latin typeface="微软雅黑" pitchFamily="34" charset="-122"/>
                <a:ea typeface="微软雅黑" pitchFamily="34" charset="-122"/>
                <a:cs typeface="Times New Roman" pitchFamily="18" charset="0"/>
              </a:rPr>
              <a:t>，打开链接，查看内容及签核。</a:t>
            </a:r>
            <a:endParaRPr lang="en-US" altLang="zh-CN" sz="2400" dirty="0" smtClean="0">
              <a:latin typeface="微软雅黑" pitchFamily="34" charset="-122"/>
              <a:ea typeface="微软雅黑" pitchFamily="34" charset="-122"/>
              <a:cs typeface="Times New Roman" pitchFamily="18" charset="0"/>
            </a:endParaRPr>
          </a:p>
        </p:txBody>
      </p:sp>
      <p:sp>
        <p:nvSpPr>
          <p:cNvPr id="5"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7" name="标题 1"/>
          <p:cNvSpPr txBox="1">
            <a:spLocks/>
          </p:cNvSpPr>
          <p:nvPr/>
        </p:nvSpPr>
        <p:spPr>
          <a:xfrm>
            <a:off x="704851" y="1181670"/>
            <a:ext cx="6019800" cy="824596"/>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2.4</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“门店进货及陌拜计划表”签核</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a:off x="6057900" y="3086100"/>
            <a:ext cx="7048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2" cstate="print"/>
          <a:srcRect/>
          <a:stretch>
            <a:fillRect/>
          </a:stretch>
        </p:blipFill>
        <p:spPr bwMode="auto">
          <a:xfrm>
            <a:off x="285751" y="3495438"/>
            <a:ext cx="12157604" cy="5800962"/>
          </a:xfrm>
          <a:prstGeom prst="rect">
            <a:avLst/>
          </a:prstGeom>
          <a:noFill/>
          <a:ln w="9525">
            <a:solidFill>
              <a:schemeClr val="bg1">
                <a:lumMod val="65000"/>
              </a:schemeClr>
            </a:solidFill>
            <a:miter lim="800000"/>
            <a:headEnd/>
            <a:tailEnd/>
          </a:ln>
        </p:spPr>
      </p:pic>
      <p:cxnSp>
        <p:nvCxnSpPr>
          <p:cNvPr id="10" name="直接箭头连接符 9"/>
          <p:cNvCxnSpPr>
            <a:stCxn id="3074" idx="2"/>
            <a:endCxn id="11" idx="0"/>
          </p:cNvCxnSpPr>
          <p:nvPr/>
        </p:nvCxnSpPr>
        <p:spPr>
          <a:xfrm flipH="1">
            <a:off x="4362450" y="3106062"/>
            <a:ext cx="1935098" cy="55807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71900" y="8686800"/>
            <a:ext cx="1181100" cy="571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762250" y="3205163"/>
            <a:ext cx="5029200" cy="5995987"/>
          </a:xfrm>
          <a:prstGeom prst="rect">
            <a:avLst/>
          </a:prstGeom>
          <a:noFill/>
          <a:ln w="9525">
            <a:solidFill>
              <a:schemeClr val="bg1">
                <a:lumMod val="50000"/>
              </a:schemeClr>
            </a:solidFill>
            <a:miter lim="800000"/>
            <a:headEnd/>
            <a:tailEnd/>
          </a:ln>
        </p:spPr>
      </p:pic>
      <p:sp>
        <p:nvSpPr>
          <p:cNvPr id="3074" name="Rectangle 2"/>
          <p:cNvSpPr>
            <a:spLocks noChangeArrowheads="1"/>
          </p:cNvSpPr>
          <p:nvPr/>
        </p:nvSpPr>
        <p:spPr bwMode="auto">
          <a:xfrm>
            <a:off x="1056291" y="1779568"/>
            <a:ext cx="11745309"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lang="en-US" altLang="zh-CN" sz="2400" dirty="0" smtClean="0">
                <a:latin typeface="微软雅黑" pitchFamily="34" charset="-122"/>
                <a:ea typeface="微软雅黑" pitchFamily="34" charset="-122"/>
                <a:cs typeface="Times New Roman" pitchFamily="18" charset="0"/>
              </a:rPr>
              <a:t>1.</a:t>
            </a:r>
            <a:r>
              <a:rPr lang="zh-CN" altLang="en-US" sz="2400" dirty="0" smtClean="0">
                <a:latin typeface="微软雅黑" pitchFamily="34" charset="-122"/>
                <a:ea typeface="微软雅黑" pitchFamily="34" charset="-122"/>
                <a:cs typeface="Times New Roman" pitchFamily="18" charset="0"/>
              </a:rPr>
              <a:t>公众号进入后，点击‘门店进货及陌拜计划表’，如果没有看到此图标，则请进入到微信的‘通讯录’，点击公众号‘樱花中国股份有限公司’，可以查看到此图标。可以查看资料。</a:t>
            </a:r>
            <a:endParaRPr lang="en-US" altLang="zh-CN" sz="2400" dirty="0" smtClean="0">
              <a:latin typeface="微软雅黑" pitchFamily="34" charset="-122"/>
              <a:ea typeface="微软雅黑" pitchFamily="34" charset="-122"/>
              <a:cs typeface="Times New Roman" pitchFamily="18" charset="0"/>
            </a:endParaRPr>
          </a:p>
        </p:txBody>
      </p:sp>
      <p:sp>
        <p:nvSpPr>
          <p:cNvPr id="5"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6" name="标题 1"/>
          <p:cNvSpPr txBox="1">
            <a:spLocks/>
          </p:cNvSpPr>
          <p:nvPr/>
        </p:nvSpPr>
        <p:spPr>
          <a:xfrm>
            <a:off x="781050" y="1200720"/>
            <a:ext cx="7600949" cy="824596"/>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2.5</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“门店进货及陌拜计划表”报表查询</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cxnSp>
        <p:nvCxnSpPr>
          <p:cNvPr id="8" name="直接连接符 7"/>
          <p:cNvCxnSpPr/>
          <p:nvPr/>
        </p:nvCxnSpPr>
        <p:spPr>
          <a:xfrm>
            <a:off x="4876800" y="2190750"/>
            <a:ext cx="33718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486150" y="2209800"/>
            <a:ext cx="2724150" cy="16573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143845" y="3456145"/>
            <a:ext cx="5110572" cy="584775"/>
          </a:xfrm>
          <a:prstGeom prst="rect">
            <a:avLst/>
          </a:prstGeom>
          <a:noFill/>
        </p:spPr>
        <p:txBody>
          <a:bodyPr wrap="square" rtlCol="0">
            <a:sp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sp>
        <p:nvSpPr>
          <p:cNvPr id="6" name="六边形 5"/>
          <p:cNvSpPr/>
          <p:nvPr/>
        </p:nvSpPr>
        <p:spPr>
          <a:xfrm>
            <a:off x="5081338" y="3105138"/>
            <a:ext cx="2065786" cy="1813501"/>
          </a:xfrm>
          <a:prstGeom prst="hexagon">
            <a:avLst>
              <a:gd name="adj" fmla="val 25000"/>
              <a:gd name="vf" fmla="val 115470"/>
            </a:avLst>
          </a:prstGeom>
          <a:blipFill>
            <a:blip r:embed="rId2" cstate="print"/>
            <a:srcRect/>
            <a:stretch>
              <a:fillRect t="-8000" b="-8000"/>
            </a:stretch>
          </a:blipFill>
          <a:ln>
            <a:solidFill>
              <a:srgbClr val="99CC00"/>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cxnSp>
        <p:nvCxnSpPr>
          <p:cNvPr id="7" name="直接连接符 6"/>
          <p:cNvCxnSpPr/>
          <p:nvPr/>
        </p:nvCxnSpPr>
        <p:spPr>
          <a:xfrm>
            <a:off x="7201266" y="4049542"/>
            <a:ext cx="4502708" cy="0"/>
          </a:xfrm>
          <a:prstGeom prst="line">
            <a:avLst/>
          </a:prstGeom>
          <a:ln w="28575">
            <a:solidFill>
              <a:srgbClr val="99CC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29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5"/>
                                        </p:tgtEl>
                                        <p:attrNameLst>
                                          <p:attrName>ppt_x</p:attrName>
                                          <p:attrName>ppt_y</p:attrName>
                                        </p:attrNameLst>
                                      </p:cBhvr>
                                      <p:rCtr x="439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9400" y="1454328"/>
            <a:ext cx="11988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kumimoji="0" lang="en-US" altLang="zh-CN" sz="2800" i="0" u="none" strike="noStrike" cap="none" normalizeH="0" baseline="0" dirty="0" smtClean="0">
                <a:ln>
                  <a:noFill/>
                </a:ln>
                <a:effectLst/>
                <a:latin typeface="微软雅黑" pitchFamily="34" charset="-122"/>
                <a:ea typeface="微软雅黑" pitchFamily="34" charset="-122"/>
                <a:cs typeface="Times New Roman" pitchFamily="18" charset="0"/>
              </a:rPr>
              <a:t> </a:t>
            </a:r>
            <a:r>
              <a:rPr lang="en-US" altLang="zh-CN" sz="2800" dirty="0" smtClean="0">
                <a:latin typeface="微软雅黑" pitchFamily="34" charset="-122"/>
                <a:ea typeface="微软雅黑" pitchFamily="34" charset="-122"/>
                <a:cs typeface="Times New Roman" pitchFamily="18" charset="0"/>
              </a:rPr>
              <a:t>1.</a:t>
            </a:r>
            <a:r>
              <a:rPr lang="zh-CN" altLang="en-US" sz="2800" dirty="0" smtClean="0">
                <a:latin typeface="微软雅黑" pitchFamily="34" charset="-122"/>
                <a:ea typeface="微软雅黑" pitchFamily="34" charset="-122"/>
                <a:cs typeface="Times New Roman" pitchFamily="18" charset="0"/>
              </a:rPr>
              <a:t>打开链接：</a:t>
            </a:r>
            <a:r>
              <a:rPr lang="en-US" altLang="zh-CN" sz="2800" dirty="0" smtClean="0">
                <a:latin typeface="微软雅黑" pitchFamily="34" charset="-122"/>
                <a:ea typeface="微软雅黑" pitchFamily="34" charset="-122"/>
                <a:cs typeface="Times New Roman" pitchFamily="18" charset="0"/>
                <a:hlinkClick r:id="rId2"/>
              </a:rPr>
              <a:t>http://10.1.50.21:8003/</a:t>
            </a:r>
            <a:r>
              <a:rPr lang="zh-CN" altLang="en-US" sz="2800" dirty="0" smtClean="0">
                <a:latin typeface="微软雅黑" pitchFamily="34" charset="-122"/>
                <a:ea typeface="微软雅黑" pitchFamily="34" charset="-122"/>
                <a:cs typeface="Times New Roman" pitchFamily="18" charset="0"/>
              </a:rPr>
              <a:t>或者登陆</a:t>
            </a:r>
            <a:r>
              <a:rPr lang="en-US" altLang="zh-CN" sz="2800" dirty="0" smtClean="0">
                <a:latin typeface="微软雅黑" pitchFamily="34" charset="-122"/>
                <a:ea typeface="微软雅黑" pitchFamily="34" charset="-122"/>
                <a:cs typeface="Times New Roman" pitchFamily="18" charset="0"/>
              </a:rPr>
              <a:t>Moss</a:t>
            </a:r>
            <a:r>
              <a:rPr lang="zh-CN" altLang="en-US" sz="2800" dirty="0" smtClean="0">
                <a:latin typeface="微软雅黑" pitchFamily="34" charset="-122"/>
                <a:ea typeface="微软雅黑" pitchFamily="34" charset="-122"/>
                <a:cs typeface="Times New Roman" pitchFamily="18" charset="0"/>
              </a:rPr>
              <a:t>平台</a:t>
            </a:r>
            <a:r>
              <a:rPr lang="en-US" altLang="zh-CN" sz="2800" dirty="0" smtClean="0">
                <a:latin typeface="微软雅黑" pitchFamily="34" charset="-122"/>
                <a:ea typeface="微软雅黑" pitchFamily="34" charset="-122"/>
                <a:cs typeface="Times New Roman" pitchFamily="18" charset="0"/>
                <a:sym typeface="Wingdings" pitchFamily="2" charset="2"/>
              </a:rPr>
              <a:t>K2</a:t>
            </a:r>
            <a:r>
              <a:rPr lang="zh-CN" altLang="en-US" sz="2800" dirty="0" smtClean="0">
                <a:latin typeface="微软雅黑" pitchFamily="34" charset="-122"/>
                <a:ea typeface="微软雅黑" pitchFamily="34" charset="-122"/>
                <a:cs typeface="Times New Roman" pitchFamily="18" charset="0"/>
                <a:sym typeface="Wingdings" pitchFamily="2" charset="2"/>
              </a:rPr>
              <a:t>系统，</a:t>
            </a:r>
            <a:r>
              <a:rPr lang="zh-CN" altLang="en-US" sz="2800" dirty="0" smtClean="0">
                <a:latin typeface="微软雅黑" pitchFamily="34" charset="-122"/>
                <a:ea typeface="微软雅黑" pitchFamily="34" charset="-122"/>
                <a:cs typeface="Times New Roman" pitchFamily="18" charset="0"/>
                <a:sym typeface="Wingdings" pitchFamily="2" charset="2"/>
              </a:rPr>
              <a:t>账号是工号。正式的密码是</a:t>
            </a:r>
            <a:r>
              <a:rPr lang="en-US" altLang="zh-CN" sz="2800" dirty="0" smtClean="0">
                <a:latin typeface="微软雅黑" pitchFamily="34" charset="-122"/>
                <a:ea typeface="微软雅黑" pitchFamily="34" charset="-122"/>
                <a:cs typeface="Times New Roman" pitchFamily="18" charset="0"/>
                <a:sym typeface="Wingdings" pitchFamily="2" charset="2"/>
              </a:rPr>
              <a:t>ad</a:t>
            </a:r>
            <a:r>
              <a:rPr lang="zh-CN" altLang="en-US" sz="2800" dirty="0" smtClean="0">
                <a:latin typeface="微软雅黑" pitchFamily="34" charset="-122"/>
                <a:ea typeface="微软雅黑" pitchFamily="34" charset="-122"/>
                <a:cs typeface="Times New Roman" pitchFamily="18" charset="0"/>
                <a:sym typeface="Wingdings" pitchFamily="2" charset="2"/>
              </a:rPr>
              <a:t>密码，与</a:t>
            </a:r>
            <a:r>
              <a:rPr lang="en-US" altLang="zh-CN" sz="2800" dirty="0" err="1" smtClean="0">
                <a:latin typeface="微软雅黑" pitchFamily="34" charset="-122"/>
                <a:ea typeface="微软雅黑" pitchFamily="34" charset="-122"/>
                <a:cs typeface="Times New Roman" pitchFamily="18" charset="0"/>
                <a:sym typeface="Wingdings" pitchFamily="2" charset="2"/>
              </a:rPr>
              <a:t>mis</a:t>
            </a:r>
            <a:r>
              <a:rPr lang="zh-CN" altLang="en-US" sz="2800" dirty="0" smtClean="0">
                <a:latin typeface="微软雅黑" pitchFamily="34" charset="-122"/>
                <a:ea typeface="微软雅黑" pitchFamily="34" charset="-122"/>
                <a:cs typeface="Times New Roman" pitchFamily="18" charset="0"/>
                <a:sym typeface="Wingdings" pitchFamily="2" charset="2"/>
              </a:rPr>
              <a:t>，或</a:t>
            </a:r>
            <a:r>
              <a:rPr lang="en-US" altLang="zh-CN" sz="2800" dirty="0" err="1" smtClean="0">
                <a:latin typeface="微软雅黑" pitchFamily="34" charset="-122"/>
                <a:ea typeface="微软雅黑" pitchFamily="34" charset="-122"/>
                <a:cs typeface="Times New Roman" pitchFamily="18" charset="0"/>
                <a:sym typeface="Wingdings" pitchFamily="2" charset="2"/>
              </a:rPr>
              <a:t>fmis</a:t>
            </a:r>
            <a:r>
              <a:rPr lang="zh-CN" altLang="en-US" sz="2800" dirty="0" smtClean="0">
                <a:latin typeface="微软雅黑" pitchFamily="34" charset="-122"/>
                <a:ea typeface="微软雅黑" pitchFamily="34" charset="-122"/>
                <a:cs typeface="Times New Roman" pitchFamily="18" charset="0"/>
                <a:sym typeface="Wingdings" pitchFamily="2" charset="2"/>
              </a:rPr>
              <a:t>的密码一样。</a:t>
            </a:r>
            <a:endParaRPr lang="en-US" altLang="zh-CN" sz="2800" dirty="0" smtClean="0">
              <a:latin typeface="微软雅黑" pitchFamily="34" charset="-122"/>
              <a:ea typeface="微软雅黑" pitchFamily="34" charset="-122"/>
              <a:cs typeface="Times New Roman" pitchFamily="18" charset="0"/>
            </a:endParaRPr>
          </a:p>
        </p:txBody>
      </p:sp>
      <p:sp>
        <p:nvSpPr>
          <p:cNvPr id="6" name="标题 1"/>
          <p:cNvSpPr txBox="1">
            <a:spLocks/>
          </p:cNvSpPr>
          <p:nvPr/>
        </p:nvSpPr>
        <p:spPr>
          <a:xfrm>
            <a:off x="0" y="19050"/>
            <a:ext cx="6444012" cy="1010684"/>
          </a:xfrm>
          <a:prstGeom prst="rect">
            <a:avLst/>
          </a:prstGeom>
        </p:spPr>
        <p:txBody>
          <a:bodyPr vert="horz" lIns="107533" tIns="53767" rIns="107533" bIns="53767" rtlCol="0" anchor="ctr">
            <a:no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pic>
        <p:nvPicPr>
          <p:cNvPr id="10" name="Picture 2"/>
          <p:cNvPicPr>
            <a:picLocks noChangeAspect="1" noChangeArrowheads="1"/>
          </p:cNvPicPr>
          <p:nvPr/>
        </p:nvPicPr>
        <p:blipFill>
          <a:blip r:embed="rId3" cstate="print"/>
          <a:srcRect/>
          <a:stretch>
            <a:fillRect/>
          </a:stretch>
        </p:blipFill>
        <p:spPr bwMode="auto">
          <a:xfrm>
            <a:off x="600075" y="2981325"/>
            <a:ext cx="11563350" cy="5838825"/>
          </a:xfrm>
          <a:prstGeom prst="rect">
            <a:avLst/>
          </a:prstGeom>
          <a:noFill/>
          <a:ln w="9525">
            <a:solidFill>
              <a:schemeClr val="bg1">
                <a:lumMod val="65000"/>
              </a:schemeClr>
            </a:solidFill>
            <a:miter lim="800000"/>
            <a:headEnd/>
            <a:tailEnd/>
          </a:ln>
        </p:spPr>
      </p:pic>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90675" y="2609850"/>
            <a:ext cx="9618663" cy="6551613"/>
          </a:xfrm>
          <a:prstGeom prst="rect">
            <a:avLst/>
          </a:prstGeom>
          <a:noFill/>
          <a:ln w="9525">
            <a:noFill/>
            <a:miter lim="800000"/>
            <a:headEnd/>
            <a:tailEnd/>
          </a:ln>
        </p:spPr>
      </p:pic>
      <p:sp>
        <p:nvSpPr>
          <p:cNvPr id="2" name="标题 1"/>
          <p:cNvSpPr>
            <a:spLocks noGrp="1"/>
          </p:cNvSpPr>
          <p:nvPr>
            <p:ph type="title"/>
          </p:nvPr>
        </p:nvSpPr>
        <p:spPr>
          <a:xfrm>
            <a:off x="630555" y="1024256"/>
            <a:ext cx="11500485" cy="1010684"/>
          </a:xfrm>
        </p:spPr>
        <p:txBody>
          <a:bodyPr>
            <a:noAutofit/>
          </a:bodyPr>
          <a:lstStyle/>
          <a:p>
            <a:pPr lvl="0"/>
            <a:r>
              <a:rPr lang="en-US" altLang="zh-TW" sz="2800" dirty="0" smtClean="0"/>
              <a:t>2. </a:t>
            </a:r>
            <a:r>
              <a:rPr lang="zh-CN" altLang="en-US" sz="2800" dirty="0" smtClean="0"/>
              <a:t>打开</a:t>
            </a:r>
            <a:r>
              <a:rPr lang="zh-CN" altLang="en-US" sz="2800" dirty="0" smtClean="0">
                <a:solidFill>
                  <a:srgbClr val="002060"/>
                </a:solidFill>
                <a:cs typeface="Times New Roman" pitchFamily="18" charset="0"/>
                <a:sym typeface="Wingdings" pitchFamily="2" charset="2"/>
              </a:rPr>
              <a:t>“门店进货及陌拜计划表”</a:t>
            </a:r>
            <a:r>
              <a:rPr lang="en-US" altLang="zh-CN" sz="2800" dirty="0" smtClean="0">
                <a:solidFill>
                  <a:srgbClr val="002060"/>
                </a:solidFill>
                <a:cs typeface="Times New Roman" pitchFamily="18" charset="0"/>
              </a:rPr>
              <a:t> </a:t>
            </a:r>
            <a:endParaRPr lang="zh-CN" altLang="en-US" sz="2800" dirty="0"/>
          </a:p>
        </p:txBody>
      </p:sp>
      <p:sp>
        <p:nvSpPr>
          <p:cNvPr id="3074" name="Rectangle 2"/>
          <p:cNvSpPr>
            <a:spLocks noChangeArrowheads="1"/>
          </p:cNvSpPr>
          <p:nvPr/>
        </p:nvSpPr>
        <p:spPr bwMode="auto">
          <a:xfrm>
            <a:off x="317241" y="1757555"/>
            <a:ext cx="12353731"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lang="zh-CN" altLang="en-US" sz="2800" dirty="0" smtClean="0">
                <a:solidFill>
                  <a:srgbClr val="002060"/>
                </a:solidFill>
                <a:latin typeface="微软雅黑" pitchFamily="34" charset="-122"/>
                <a:ea typeface="微软雅黑" pitchFamily="34" charset="-122"/>
                <a:cs typeface="Times New Roman" pitchFamily="18" charset="0"/>
              </a:rPr>
              <a:t>员工登陆到系统之后，点击“发起流程”</a:t>
            </a:r>
            <a:r>
              <a:rPr lang="en-US" altLang="zh-CN" sz="2800" dirty="0" smtClean="0">
                <a:solidFill>
                  <a:srgbClr val="002060"/>
                </a:solidFill>
                <a:latin typeface="微软雅黑" pitchFamily="34" charset="-122"/>
                <a:ea typeface="微软雅黑" pitchFamily="34" charset="-122"/>
                <a:cs typeface="Times New Roman" pitchFamily="18" charset="0"/>
                <a:sym typeface="Wingdings" pitchFamily="2" charset="2"/>
              </a:rPr>
              <a:t></a:t>
            </a:r>
            <a:r>
              <a:rPr lang="zh-CN" altLang="en-US" sz="2800" dirty="0" smtClean="0">
                <a:solidFill>
                  <a:srgbClr val="002060"/>
                </a:solidFill>
                <a:latin typeface="微软雅黑" pitchFamily="34" charset="-122"/>
                <a:ea typeface="微软雅黑" pitchFamily="34" charset="-122"/>
                <a:cs typeface="Times New Roman" pitchFamily="18" charset="0"/>
                <a:sym typeface="Wingdings" pitchFamily="2" charset="2"/>
              </a:rPr>
              <a:t>“樱花厨卫”</a:t>
            </a:r>
            <a:r>
              <a:rPr lang="en-US" altLang="zh-CN" sz="2800" dirty="0" smtClean="0">
                <a:solidFill>
                  <a:srgbClr val="002060"/>
                </a:solidFill>
                <a:latin typeface="微软雅黑" pitchFamily="34" charset="-122"/>
                <a:ea typeface="微软雅黑" pitchFamily="34" charset="-122"/>
                <a:cs typeface="Times New Roman" pitchFamily="18" charset="0"/>
                <a:sym typeface="Wingdings" pitchFamily="2" charset="2"/>
              </a:rPr>
              <a:t> </a:t>
            </a:r>
            <a:r>
              <a:rPr lang="zh-CN" altLang="en-US" sz="2800" dirty="0" smtClean="0">
                <a:solidFill>
                  <a:srgbClr val="002060"/>
                </a:solidFill>
                <a:latin typeface="微软雅黑" pitchFamily="34" charset="-122"/>
                <a:ea typeface="微软雅黑" pitchFamily="34" charset="-122"/>
                <a:cs typeface="Times New Roman" pitchFamily="18" charset="0"/>
                <a:sym typeface="Wingdings" pitchFamily="2" charset="2"/>
              </a:rPr>
              <a:t>“门店进货及陌拜计划表”</a:t>
            </a:r>
            <a:r>
              <a:rPr kumimoji="0" lang="en-US" altLang="zh-CN" sz="2800" i="0" u="none" strike="noStrike" cap="none" normalizeH="0" baseline="0" dirty="0" smtClean="0">
                <a:ln>
                  <a:noFill/>
                </a:ln>
                <a:solidFill>
                  <a:srgbClr val="002060"/>
                </a:solidFill>
                <a:effectLst/>
                <a:latin typeface="微软雅黑" pitchFamily="34" charset="-122"/>
                <a:ea typeface="微软雅黑" pitchFamily="34" charset="-122"/>
                <a:cs typeface="Times New Roman" pitchFamily="18" charset="0"/>
              </a:rPr>
              <a:t> </a:t>
            </a:r>
            <a:endParaRPr lang="en-US" altLang="zh-CN" sz="2400" b="1" dirty="0" smtClean="0">
              <a:solidFill>
                <a:srgbClr val="C00000"/>
              </a:solidFill>
              <a:latin typeface="微软雅黑" pitchFamily="34" charset="-122"/>
              <a:ea typeface="微软雅黑" pitchFamily="34" charset="-122"/>
              <a:cs typeface="Times New Roman" pitchFamily="18" charset="0"/>
            </a:endParaRPr>
          </a:p>
        </p:txBody>
      </p:sp>
      <p:sp>
        <p:nvSpPr>
          <p:cNvPr id="5"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cxnSp>
        <p:nvCxnSpPr>
          <p:cNvPr id="10" name="直接箭头连接符 9"/>
          <p:cNvCxnSpPr/>
          <p:nvPr/>
        </p:nvCxnSpPr>
        <p:spPr>
          <a:xfrm>
            <a:off x="2800350" y="4552950"/>
            <a:ext cx="1619250" cy="22479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202552" y="2133600"/>
            <a:ext cx="12465698" cy="5280025"/>
          </a:xfrm>
          <a:prstGeom prst="rect">
            <a:avLst/>
          </a:prstGeom>
          <a:noFill/>
          <a:ln w="9525">
            <a:solidFill>
              <a:schemeClr val="bg1">
                <a:lumMod val="65000"/>
              </a:schemeClr>
            </a:solidFill>
            <a:miter lim="800000"/>
            <a:headEnd/>
            <a:tailEnd/>
          </a:ln>
        </p:spPr>
      </p:pic>
      <p:sp>
        <p:nvSpPr>
          <p:cNvPr id="5" name="标题 1"/>
          <p:cNvSpPr>
            <a:spLocks noGrp="1"/>
          </p:cNvSpPr>
          <p:nvPr>
            <p:ph type="title"/>
          </p:nvPr>
        </p:nvSpPr>
        <p:spPr>
          <a:xfrm>
            <a:off x="287655" y="1271906"/>
            <a:ext cx="11904345" cy="1010684"/>
          </a:xfrm>
        </p:spPr>
        <p:txBody>
          <a:bodyPr>
            <a:noAutofit/>
          </a:bodyPr>
          <a:lstStyle/>
          <a:p>
            <a:pPr lvl="0"/>
            <a:r>
              <a:rPr lang="en-US" altLang="zh-TW" sz="2800" dirty="0" smtClean="0"/>
              <a:t>3. </a:t>
            </a:r>
            <a:r>
              <a:rPr lang="zh-CN" altLang="en-US" sz="2800" dirty="0" smtClean="0"/>
              <a:t>打开</a:t>
            </a:r>
            <a:r>
              <a:rPr lang="zh-CN" altLang="en-US" sz="2800" dirty="0" smtClean="0">
                <a:solidFill>
                  <a:srgbClr val="002060"/>
                </a:solidFill>
                <a:cs typeface="Times New Roman" pitchFamily="18" charset="0"/>
                <a:sym typeface="Wingdings" pitchFamily="2" charset="2"/>
              </a:rPr>
              <a:t>“门店进货及陌拜计划表”，如何填写、签核比照微信端操作流程</a:t>
            </a:r>
            <a:r>
              <a:rPr lang="en-US" altLang="zh-CN" sz="2800" dirty="0" smtClean="0">
                <a:solidFill>
                  <a:srgbClr val="002060"/>
                </a:solidFill>
                <a:cs typeface="Times New Roman" pitchFamily="18" charset="0"/>
              </a:rPr>
              <a:t> </a:t>
            </a:r>
            <a:endParaRPr lang="zh-CN" altLang="en-US" sz="2800" dirty="0"/>
          </a:p>
        </p:txBody>
      </p:sp>
      <p:sp>
        <p:nvSpPr>
          <p:cNvPr id="6"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555" y="1233806"/>
            <a:ext cx="11500485" cy="1010684"/>
          </a:xfrm>
        </p:spPr>
        <p:txBody>
          <a:bodyPr>
            <a:noAutofit/>
          </a:bodyPr>
          <a:lstStyle/>
          <a:p>
            <a:pPr lvl="0"/>
            <a:r>
              <a:rPr lang="en-US" altLang="zh-TW" sz="2800" dirty="0" smtClean="0"/>
              <a:t>4.</a:t>
            </a:r>
            <a:r>
              <a:rPr lang="zh-CN" altLang="en-US" sz="2800" dirty="0" smtClean="0"/>
              <a:t>设置代理人员（注：</a:t>
            </a:r>
            <a:r>
              <a:rPr lang="zh-CN" altLang="en-US" sz="2800" dirty="0" smtClean="0">
                <a:solidFill>
                  <a:srgbClr val="FF0000"/>
                </a:solidFill>
              </a:rPr>
              <a:t>微信端无此功能</a:t>
            </a:r>
            <a:r>
              <a:rPr lang="zh-CN" altLang="en-US" sz="2800" dirty="0" smtClean="0"/>
              <a:t>）</a:t>
            </a:r>
            <a:endParaRPr lang="zh-CN" altLang="en-US" sz="2800" dirty="0"/>
          </a:p>
        </p:txBody>
      </p:sp>
      <p:sp>
        <p:nvSpPr>
          <p:cNvPr id="3074" name="Rectangle 2"/>
          <p:cNvSpPr>
            <a:spLocks noChangeArrowheads="1"/>
          </p:cNvSpPr>
          <p:nvPr/>
        </p:nvSpPr>
        <p:spPr bwMode="auto">
          <a:xfrm>
            <a:off x="0" y="1906443"/>
            <a:ext cx="123063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lang="en-US" altLang="zh-CN" sz="2800" dirty="0" smtClean="0">
                <a:latin typeface="Times New Roman" pitchFamily="18" charset="0"/>
                <a:ea typeface="宋体" pitchFamily="2" charset="-122"/>
                <a:cs typeface="Times New Roman" pitchFamily="18" charset="0"/>
              </a:rPr>
              <a:t>1</a:t>
            </a:r>
            <a:r>
              <a:rPr lang="zh-CN" altLang="en-US" sz="2800" dirty="0" smtClean="0">
                <a:latin typeface="Times New Roman" pitchFamily="18" charset="0"/>
                <a:ea typeface="宋体" pitchFamily="2" charset="-122"/>
                <a:cs typeface="Times New Roman" pitchFamily="18" charset="0"/>
              </a:rPr>
              <a:t>）点击‘个人设定’</a:t>
            </a:r>
            <a:r>
              <a:rPr lang="en-US" altLang="zh-CN" sz="2800" dirty="0" smtClean="0">
                <a:latin typeface="Times New Roman" pitchFamily="18" charset="0"/>
                <a:ea typeface="宋体" pitchFamily="2" charset="-122"/>
                <a:cs typeface="Times New Roman" pitchFamily="18" charset="0"/>
              </a:rPr>
              <a:t>-&gt;</a:t>
            </a:r>
            <a:r>
              <a:rPr lang="zh-CN" altLang="en-US" sz="2800" dirty="0" smtClean="0">
                <a:latin typeface="Times New Roman" pitchFamily="18" charset="0"/>
                <a:ea typeface="宋体" pitchFamily="2" charset="-122"/>
                <a:cs typeface="Times New Roman" pitchFamily="18" charset="0"/>
              </a:rPr>
              <a:t>‘代理设置’</a:t>
            </a:r>
            <a:r>
              <a:rPr lang="en-US" altLang="zh-CN" sz="2800" dirty="0" smtClean="0">
                <a:latin typeface="Times New Roman" pitchFamily="18" charset="0"/>
                <a:ea typeface="宋体" pitchFamily="2" charset="-122"/>
                <a:cs typeface="Times New Roman" pitchFamily="18" charset="0"/>
              </a:rPr>
              <a:t>,</a:t>
            </a:r>
            <a:r>
              <a:rPr lang="zh-CN" altLang="en-US" sz="2800" dirty="0" smtClean="0">
                <a:latin typeface="Times New Roman" pitchFamily="18" charset="0"/>
                <a:ea typeface="宋体" pitchFamily="2" charset="-122"/>
                <a:cs typeface="Times New Roman" pitchFamily="18" charset="0"/>
              </a:rPr>
              <a:t>点击‘新增’可以增加对应的代理人员</a:t>
            </a:r>
            <a:r>
              <a:rPr lang="en-US" altLang="zh-CN" sz="2800" dirty="0" smtClean="0">
                <a:latin typeface="Times New Roman" pitchFamily="18" charset="0"/>
                <a:ea typeface="宋体" pitchFamily="2" charset="-122"/>
                <a:cs typeface="Times New Roman" pitchFamily="18" charset="0"/>
              </a:rPr>
              <a:t>.</a:t>
            </a:r>
            <a:endParaRPr lang="en-US" altLang="zh-CN" sz="2800" b="1" dirty="0" smtClean="0">
              <a:solidFill>
                <a:srgbClr val="C00000"/>
              </a:solidFill>
              <a:latin typeface="Times New Roman" pitchFamily="18" charset="0"/>
              <a:ea typeface="宋体" pitchFamily="2"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 y="3033713"/>
            <a:ext cx="12287250" cy="6262687"/>
          </a:xfrm>
          <a:prstGeom prst="rect">
            <a:avLst/>
          </a:prstGeom>
          <a:noFill/>
          <a:ln w="9525">
            <a:solidFill>
              <a:schemeClr val="bg1">
                <a:lumMod val="65000"/>
              </a:schemeClr>
            </a:solidFill>
            <a:miter lim="800000"/>
            <a:headEnd/>
            <a:tailEnd/>
          </a:ln>
          <a:effectLst/>
        </p:spPr>
      </p:pic>
      <p:sp>
        <p:nvSpPr>
          <p:cNvPr id="5"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sp>
        <p:nvSpPr>
          <p:cNvPr id="7" name="矩形 6"/>
          <p:cNvSpPr/>
          <p:nvPr/>
        </p:nvSpPr>
        <p:spPr>
          <a:xfrm>
            <a:off x="266700" y="6800850"/>
            <a:ext cx="1981200" cy="342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42900" y="7448550"/>
            <a:ext cx="1619250" cy="4000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7" idx="2"/>
            <a:endCxn id="8" idx="0"/>
          </p:cNvCxnSpPr>
          <p:nvPr/>
        </p:nvCxnSpPr>
        <p:spPr>
          <a:xfrm flipH="1">
            <a:off x="1152525" y="7143750"/>
            <a:ext cx="104775"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381250" y="6515100"/>
            <a:ext cx="457200" cy="342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8" idx="3"/>
          </p:cNvCxnSpPr>
          <p:nvPr/>
        </p:nvCxnSpPr>
        <p:spPr>
          <a:xfrm flipV="1">
            <a:off x="1962150" y="7639050"/>
            <a:ext cx="685800"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6" idx="2"/>
          </p:cNvCxnSpPr>
          <p:nvPr/>
        </p:nvCxnSpPr>
        <p:spPr>
          <a:xfrm flipH="1" flipV="1">
            <a:off x="2609850" y="6858000"/>
            <a:ext cx="19050" cy="8191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p:nvPr/>
        </p:nvGrpSpPr>
        <p:grpSpPr>
          <a:xfrm>
            <a:off x="1524000" y="1485900"/>
            <a:ext cx="9661360" cy="5219700"/>
            <a:chOff x="2199652" y="1613218"/>
            <a:chExt cx="10365420" cy="4768532"/>
          </a:xfrm>
        </p:grpSpPr>
        <p:graphicFrame>
          <p:nvGraphicFramePr>
            <p:cNvPr id="7" name="图示 6"/>
            <p:cNvGraphicFramePr>
              <a:graphicFrameLocks noChangeAspect="1"/>
            </p:cNvGraphicFramePr>
            <p:nvPr>
              <p:extLst>
                <p:ext uri="{D42A27DB-BD31-4B8C-83A1-F6EECF244321}">
                  <p14:modId xmlns="" xmlns:p14="http://schemas.microsoft.com/office/powerpoint/2010/main" val="1618549093"/>
                </p:ext>
              </p:extLst>
            </p:nvPr>
          </p:nvGraphicFramePr>
          <p:xfrm>
            <a:off x="3131918" y="1613218"/>
            <a:ext cx="7529172" cy="476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直接连接符 7"/>
            <p:cNvCxnSpPr/>
            <p:nvPr/>
          </p:nvCxnSpPr>
          <p:spPr>
            <a:xfrm>
              <a:off x="8579613" y="2953280"/>
              <a:ext cx="449641" cy="765750"/>
            </a:xfrm>
            <a:prstGeom prst="line">
              <a:avLst/>
            </a:prstGeom>
            <a:solidFill>
              <a:srgbClr val="99CC00">
                <a:alpha val="20000"/>
              </a:srgbClr>
            </a:solidFill>
            <a:ln w="12700" cap="rnd" algn="ctr">
              <a:solidFill>
                <a:srgbClr val="99CC00"/>
              </a:solidFill>
              <a:prstDash val="sysDash"/>
              <a:round/>
              <a:headEnd type="oval"/>
              <a:tailEnd/>
            </a:ln>
            <a:effectLst/>
            <a:extLs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cxnSp>
          <p:nvCxnSpPr>
            <p:cNvPr id="9" name="直接连接符 8"/>
            <p:cNvCxnSpPr/>
            <p:nvPr/>
          </p:nvCxnSpPr>
          <p:spPr>
            <a:xfrm>
              <a:off x="9052720" y="3708304"/>
              <a:ext cx="3512352" cy="28129"/>
            </a:xfrm>
            <a:prstGeom prst="line">
              <a:avLst/>
            </a:prstGeom>
            <a:solidFill>
              <a:srgbClr val="99CC00">
                <a:alpha val="20000"/>
              </a:srgbClr>
            </a:solidFill>
            <a:ln w="12700" cap="rnd" algn="ctr">
              <a:solidFill>
                <a:srgbClr val="99CC00"/>
              </a:solidFill>
              <a:prstDash val="sysDash"/>
              <a:round/>
              <a:headEnd/>
              <a:tailEnd type="oval"/>
            </a:ln>
            <a:effectLst/>
            <a:extLs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cxnSp>
          <p:nvCxnSpPr>
            <p:cNvPr id="10" name="直接连接符 9"/>
            <p:cNvCxnSpPr/>
            <p:nvPr/>
          </p:nvCxnSpPr>
          <p:spPr>
            <a:xfrm flipV="1">
              <a:off x="4795310" y="3858830"/>
              <a:ext cx="471895" cy="747773"/>
            </a:xfrm>
            <a:prstGeom prst="line">
              <a:avLst/>
            </a:prstGeom>
            <a:solidFill>
              <a:srgbClr val="99CC00">
                <a:alpha val="20000"/>
              </a:srgbClr>
            </a:solidFill>
            <a:ln w="12700" cap="rnd" algn="ctr">
              <a:solidFill>
                <a:srgbClr val="99CC00"/>
              </a:solidFill>
              <a:prstDash val="sysDash"/>
              <a:round/>
              <a:headEnd type="oval"/>
              <a:tailEnd/>
            </a:ln>
            <a:effectLst/>
            <a:extLs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cxnSp>
          <p:nvCxnSpPr>
            <p:cNvPr id="11" name="直接连接符 10"/>
            <p:cNvCxnSpPr/>
            <p:nvPr/>
          </p:nvCxnSpPr>
          <p:spPr>
            <a:xfrm flipH="1" flipV="1">
              <a:off x="2199652" y="3858257"/>
              <a:ext cx="3067275" cy="573"/>
            </a:xfrm>
            <a:prstGeom prst="line">
              <a:avLst/>
            </a:prstGeom>
            <a:solidFill>
              <a:srgbClr val="99CC00">
                <a:alpha val="20000"/>
              </a:srgbClr>
            </a:solidFill>
            <a:ln w="12700" cap="rnd" algn="ctr">
              <a:solidFill>
                <a:srgbClr val="99CC00"/>
              </a:solidFill>
              <a:prstDash val="sysDash"/>
              <a:round/>
              <a:headEnd/>
              <a:tailEnd type="oval"/>
            </a:ln>
            <a:effectLst/>
            <a:extLs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grpSp>
      <p:sp>
        <p:nvSpPr>
          <p:cNvPr id="14" name="TextBox 3"/>
          <p:cNvSpPr txBox="1"/>
          <p:nvPr/>
        </p:nvSpPr>
        <p:spPr>
          <a:xfrm>
            <a:off x="1456815" y="4149501"/>
            <a:ext cx="2520000" cy="523220"/>
          </a:xfrm>
          <a:prstGeom prst="rect">
            <a:avLst/>
          </a:prstGeom>
          <a:noFill/>
        </p:spPr>
        <p:txBody>
          <a:bodyPr wrap="square">
            <a:spAutoFit/>
          </a:bodyPr>
          <a:lstStyle/>
          <a:p>
            <a:pPr algn="l">
              <a:defRPr/>
            </a:pPr>
            <a:r>
              <a:rPr lang="en-US" altLang="zh-CN" sz="2800" b="1" dirty="0" smtClean="0">
                <a:latin typeface="微软雅黑" pitchFamily="34" charset="-122"/>
                <a:ea typeface="微软雅黑" pitchFamily="34" charset="-122"/>
              </a:rPr>
              <a:t>PC</a:t>
            </a:r>
            <a:r>
              <a:rPr lang="zh-CN" altLang="en-US" sz="2800" b="1" dirty="0" smtClean="0">
                <a:latin typeface="微软雅黑" pitchFamily="34" charset="-122"/>
                <a:ea typeface="微软雅黑" pitchFamily="34" charset="-122"/>
              </a:rPr>
              <a:t>端操作流程</a:t>
            </a:r>
          </a:p>
        </p:txBody>
      </p:sp>
      <p:sp>
        <p:nvSpPr>
          <p:cNvPr id="15" name="TextBox 3"/>
          <p:cNvSpPr txBox="1"/>
          <p:nvPr/>
        </p:nvSpPr>
        <p:spPr>
          <a:xfrm>
            <a:off x="8048436" y="3158207"/>
            <a:ext cx="3533964" cy="523220"/>
          </a:xfrm>
          <a:prstGeom prst="rect">
            <a:avLst/>
          </a:prstGeom>
          <a:noFill/>
        </p:spPr>
        <p:txBody>
          <a:bodyPr wrap="square">
            <a:spAutoFit/>
          </a:bodyPr>
          <a:lstStyle/>
          <a:p>
            <a:pPr algn="l">
              <a:defRPr/>
            </a:pPr>
            <a:r>
              <a:rPr lang="zh-CN" altLang="en-US" sz="2800" b="1" dirty="0" smtClean="0">
                <a:latin typeface="微软雅黑" pitchFamily="34" charset="-122"/>
                <a:ea typeface="微软雅黑" pitchFamily="34" charset="-122"/>
              </a:rPr>
              <a:t>手机微信端操作流程</a:t>
            </a: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 presetClass="entr" presetSubtype="8" decel="100000" fill="hold" grpId="0" nodeType="afterEffect">
                                  <p:stCondLst>
                                    <p:cond delay="20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2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80099" y="2142365"/>
            <a:ext cx="11745309" cy="1877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kumimoji="0" lang="en-US" altLang="zh-CN" sz="3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800" dirty="0" smtClean="0">
                <a:latin typeface="Times New Roman" pitchFamily="18" charset="0"/>
                <a:ea typeface="宋体" pitchFamily="2" charset="-122"/>
                <a:cs typeface="Times New Roman" pitchFamily="18" charset="0"/>
              </a:rPr>
              <a:t>2).</a:t>
            </a:r>
            <a:r>
              <a:rPr lang="zh-CN" altLang="en-US" sz="2800" dirty="0" smtClean="0">
                <a:latin typeface="Times New Roman" pitchFamily="18" charset="0"/>
                <a:ea typeface="宋体" pitchFamily="2" charset="-122"/>
                <a:cs typeface="Times New Roman" pitchFamily="18" charset="0"/>
              </a:rPr>
              <a:t>点击‘新增’，后出现如下画面，可以设定对应的人员，同时对应的相关的表单。</a:t>
            </a:r>
            <a:endParaRPr lang="en-US" altLang="zh-CN" sz="2800" dirty="0" smtClean="0">
              <a:latin typeface="Times New Roman" pitchFamily="18" charset="0"/>
              <a:ea typeface="宋体" pitchFamily="2" charset="-122"/>
              <a:cs typeface="Times New Roman" pitchFamily="18" charset="0"/>
            </a:endParaRPr>
          </a:p>
          <a:p>
            <a:pPr lvl="0" indent="600075" defTabSz="914400" fontAlgn="base">
              <a:spcBef>
                <a:spcPct val="0"/>
              </a:spcBef>
              <a:spcAft>
                <a:spcPct val="0"/>
              </a:spcAft>
            </a:pPr>
            <a:r>
              <a:rPr lang="en-US" altLang="zh-CN" sz="2800" b="1" dirty="0" smtClean="0">
                <a:solidFill>
                  <a:srgbClr val="C00000"/>
                </a:solidFill>
                <a:latin typeface="Times New Roman" pitchFamily="18" charset="0"/>
                <a:ea typeface="宋体" pitchFamily="2" charset="-122"/>
                <a:cs typeface="Times New Roman" pitchFamily="18" charset="0"/>
              </a:rPr>
              <a:t> </a:t>
            </a:r>
            <a:r>
              <a:rPr lang="en-US" altLang="zh-CN" sz="2800" dirty="0" smtClean="0">
                <a:latin typeface="Times New Roman" pitchFamily="18" charset="0"/>
                <a:ea typeface="宋体" pitchFamily="2" charset="-122"/>
                <a:cs typeface="Times New Roman" pitchFamily="18" charset="0"/>
              </a:rPr>
              <a:t>3).</a:t>
            </a:r>
            <a:r>
              <a:rPr lang="zh-CN" altLang="en-US" sz="2800" dirty="0" smtClean="0">
                <a:latin typeface="Times New Roman" pitchFamily="18" charset="0"/>
                <a:ea typeface="宋体" pitchFamily="2" charset="-122"/>
                <a:cs typeface="Times New Roman" pitchFamily="18" charset="0"/>
              </a:rPr>
              <a:t>代理人设置好后，系统后续的表单会签核此代理人员，被代理的人员会收到通知邮件，但是不可签核。</a:t>
            </a:r>
            <a:endParaRPr lang="en-US" altLang="zh-CN" sz="2400" dirty="0" smtClean="0">
              <a:latin typeface="Times New Roman" pitchFamily="18" charset="0"/>
              <a:ea typeface="宋体" pitchFamily="2"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09575" y="4248150"/>
            <a:ext cx="12058650" cy="4267200"/>
          </a:xfrm>
          <a:prstGeom prst="rect">
            <a:avLst/>
          </a:prstGeom>
          <a:noFill/>
          <a:ln w="9525">
            <a:solidFill>
              <a:schemeClr val="bg1">
                <a:lumMod val="65000"/>
              </a:schemeClr>
            </a:solidFill>
            <a:miter lim="800000"/>
            <a:headEnd/>
            <a:tailEnd/>
          </a:ln>
          <a:effectLst/>
        </p:spPr>
      </p:pic>
      <p:sp>
        <p:nvSpPr>
          <p:cNvPr id="6" name="标题 1"/>
          <p:cNvSpPr>
            <a:spLocks noGrp="1"/>
          </p:cNvSpPr>
          <p:nvPr>
            <p:ph type="title"/>
          </p:nvPr>
        </p:nvSpPr>
        <p:spPr>
          <a:xfrm>
            <a:off x="630555" y="1233806"/>
            <a:ext cx="11500485" cy="1010684"/>
          </a:xfrm>
        </p:spPr>
        <p:txBody>
          <a:bodyPr>
            <a:noAutofit/>
          </a:bodyPr>
          <a:lstStyle/>
          <a:p>
            <a:pPr lvl="0"/>
            <a:r>
              <a:rPr lang="en-US" altLang="zh-TW" sz="2800" dirty="0" smtClean="0"/>
              <a:t>4.</a:t>
            </a:r>
            <a:r>
              <a:rPr lang="zh-CN" altLang="en-US" sz="2800" dirty="0" smtClean="0"/>
              <a:t>设置代理人员（注：</a:t>
            </a:r>
            <a:r>
              <a:rPr lang="zh-CN" altLang="en-US" sz="2800" dirty="0" smtClean="0">
                <a:solidFill>
                  <a:srgbClr val="FF0000"/>
                </a:solidFill>
              </a:rPr>
              <a:t>微信端无此功能</a:t>
            </a:r>
            <a:r>
              <a:rPr lang="zh-CN" altLang="en-US" sz="2800" dirty="0" smtClean="0"/>
              <a:t>）</a:t>
            </a:r>
            <a:endParaRPr lang="zh-CN" altLang="en-US" sz="2800" dirty="0"/>
          </a:p>
        </p:txBody>
      </p:sp>
      <p:sp>
        <p:nvSpPr>
          <p:cNvPr id="7"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22891" y="2110800"/>
            <a:ext cx="1193580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600075" defTabSz="914400" fontAlgn="base">
              <a:spcBef>
                <a:spcPct val="0"/>
              </a:spcBef>
              <a:spcAft>
                <a:spcPct val="0"/>
              </a:spcAft>
            </a:pPr>
            <a:r>
              <a:rPr lang="zh-CN" altLang="en-US" sz="2400" dirty="0" smtClean="0">
                <a:latin typeface="Times New Roman" pitchFamily="18" charset="0"/>
                <a:ea typeface="宋体" pitchFamily="2" charset="-122"/>
                <a:cs typeface="Times New Roman" pitchFamily="18" charset="0"/>
              </a:rPr>
              <a:t>点击报表中心，选择“陌拜报表”。各级人员按照设定权限查看。</a:t>
            </a:r>
            <a:endParaRPr lang="en-US" altLang="zh-CN" sz="2400" dirty="0" smtClean="0">
              <a:latin typeface="Times New Roman" pitchFamily="18" charset="0"/>
              <a:ea typeface="宋体" pitchFamily="2" charset="-122"/>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400050" y="2857500"/>
            <a:ext cx="12139904" cy="5295900"/>
          </a:xfrm>
          <a:prstGeom prst="rect">
            <a:avLst/>
          </a:prstGeom>
          <a:noFill/>
          <a:ln w="9525">
            <a:solidFill>
              <a:schemeClr val="bg1">
                <a:lumMod val="65000"/>
              </a:schemeClr>
            </a:solidFill>
            <a:miter lim="800000"/>
            <a:headEnd/>
            <a:tailEnd/>
          </a:ln>
        </p:spPr>
      </p:pic>
      <p:sp>
        <p:nvSpPr>
          <p:cNvPr id="5" name="标题 1"/>
          <p:cNvSpPr txBox="1">
            <a:spLocks/>
          </p:cNvSpPr>
          <p:nvPr/>
        </p:nvSpPr>
        <p:spPr>
          <a:xfrm>
            <a:off x="744855" y="1310006"/>
            <a:ext cx="11500485"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5</a:t>
            </a:r>
            <a:r>
              <a:rPr kumimoji="0" lang="en-US" altLang="zh-TW"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lang="zh-CN" altLang="en-US" sz="2800" kern="0" dirty="0" smtClean="0">
                <a:latin typeface="微软雅黑" panose="020B0503020204020204" pitchFamily="34" charset="-122"/>
                <a:ea typeface="微软雅黑" panose="020B0503020204020204" pitchFamily="34" charset="-122"/>
              </a:rPr>
              <a:t> </a:t>
            </a:r>
            <a:r>
              <a:rPr lang="en-US" altLang="zh-CN" sz="2800" kern="0" dirty="0" smtClean="0">
                <a:latin typeface="微软雅黑" panose="020B0503020204020204" pitchFamily="34" charset="-122"/>
                <a:ea typeface="微软雅黑" panose="020B0503020204020204" pitchFamily="34" charset="-122"/>
              </a:rPr>
              <a:t>PC</a:t>
            </a:r>
            <a:r>
              <a:rPr lang="zh-CN" altLang="en-US" sz="2800" kern="0" dirty="0" smtClean="0">
                <a:latin typeface="微软雅黑" panose="020B0503020204020204" pitchFamily="34" charset="-122"/>
                <a:ea typeface="微软雅黑" panose="020B0503020204020204" pitchFamily="34" charset="-122"/>
              </a:rPr>
              <a:t>端“门店进货及陌拜计划表”报表查询</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6"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744855" y="1329056"/>
            <a:ext cx="11500485"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5</a:t>
            </a:r>
            <a:r>
              <a:rPr kumimoji="0" lang="en-US" altLang="zh-TW"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lang="zh-CN" altLang="en-US" sz="2800" kern="0" dirty="0" smtClean="0">
                <a:latin typeface="微软雅黑" panose="020B0503020204020204" pitchFamily="34" charset="-122"/>
                <a:ea typeface="微软雅黑" panose="020B0503020204020204" pitchFamily="34" charset="-122"/>
              </a:rPr>
              <a:t> </a:t>
            </a:r>
            <a:r>
              <a:rPr lang="en-US" altLang="zh-CN" sz="2800" kern="0" dirty="0" smtClean="0">
                <a:latin typeface="微软雅黑" panose="020B0503020204020204" pitchFamily="34" charset="-122"/>
                <a:ea typeface="微软雅黑" panose="020B0503020204020204" pitchFamily="34" charset="-122"/>
              </a:rPr>
              <a:t>PC</a:t>
            </a:r>
            <a:r>
              <a:rPr lang="zh-CN" altLang="en-US" sz="2800" kern="0" dirty="0" smtClean="0">
                <a:latin typeface="微软雅黑" panose="020B0503020204020204" pitchFamily="34" charset="-122"/>
                <a:ea typeface="微软雅黑" panose="020B0503020204020204" pitchFamily="34" charset="-122"/>
              </a:rPr>
              <a:t>端“门店进货及陌拜计划表”报表查询</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6" name="标题 1"/>
          <p:cNvSpPr txBox="1">
            <a:spLocks/>
          </p:cNvSpPr>
          <p:nvPr/>
        </p:nvSpPr>
        <p:spPr>
          <a:xfrm>
            <a:off x="0" y="0"/>
            <a:ext cx="6444012" cy="1010684"/>
          </a:xfrm>
          <a:prstGeom prst="rect">
            <a:avLst/>
          </a:prstGeom>
        </p:spPr>
        <p:txBody>
          <a:bodyPr vert="horz" lIns="107533" tIns="53767" rIns="107533" bIns="53767" rtlCol="0" anchor="ctr">
            <a:noAutofit/>
          </a:bodyPr>
          <a:lstStyle/>
          <a:p>
            <a:pPr>
              <a:defRPr/>
            </a:pPr>
            <a:r>
              <a:rPr lang="en-US" altLang="zh-CN" sz="3200" b="1" dirty="0" smtClean="0">
                <a:solidFill>
                  <a:srgbClr val="FF0000"/>
                </a:solidFill>
                <a:latin typeface="微软雅黑" pitchFamily="34" charset="-122"/>
                <a:ea typeface="微软雅黑" pitchFamily="34" charset="-122"/>
              </a:rPr>
              <a:t>02PC</a:t>
            </a:r>
            <a:r>
              <a:rPr lang="zh-CN" altLang="en-US" sz="3200" b="1" dirty="0" smtClean="0">
                <a:solidFill>
                  <a:srgbClr val="FF0000"/>
                </a:solidFill>
                <a:latin typeface="微软雅黑" pitchFamily="34" charset="-122"/>
                <a:ea typeface="微软雅黑" pitchFamily="34" charset="-122"/>
              </a:rPr>
              <a:t>端操作流程</a:t>
            </a:r>
          </a:p>
        </p:txBody>
      </p:sp>
      <p:pic>
        <p:nvPicPr>
          <p:cNvPr id="6146" name="Picture 2" descr="C:\Users\k5822\Pictures\6.jpg"/>
          <p:cNvPicPr>
            <a:picLocks noChangeAspect="1" noChangeArrowheads="1"/>
          </p:cNvPicPr>
          <p:nvPr/>
        </p:nvPicPr>
        <p:blipFill>
          <a:blip r:embed="rId2" cstate="print"/>
          <a:srcRect/>
          <a:stretch>
            <a:fillRect/>
          </a:stretch>
        </p:blipFill>
        <p:spPr bwMode="auto">
          <a:xfrm>
            <a:off x="114300" y="2285999"/>
            <a:ext cx="12477750" cy="6677025"/>
          </a:xfrm>
          <a:prstGeom prst="rect">
            <a:avLst/>
          </a:prstGeom>
          <a:noFill/>
        </p:spPr>
      </p:pic>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92863" y="3448050"/>
            <a:ext cx="2689087" cy="1200329"/>
          </a:xfrm>
          <a:prstGeom prst="rect">
            <a:avLst/>
          </a:prstGeom>
          <a:noFill/>
        </p:spPr>
        <p:txBody>
          <a:bodyPr wrap="square" lIns="91440" tIns="45720" rIns="91440" bIns="45720">
            <a:spAutoFit/>
          </a:bodyPr>
          <a:lstStyle/>
          <a:p>
            <a:pPr algn="ctr"/>
            <a:r>
              <a:rPr lang="en-US" altLang="zh-CN"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END</a:t>
            </a:r>
            <a:endParaRPr lang="zh-CN" altLang="en-US"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63917" y="3972543"/>
            <a:ext cx="6737683" cy="954107"/>
          </a:xfrm>
          <a:prstGeom prst="rect">
            <a:avLst/>
          </a:prstGeom>
        </p:spPr>
        <p:txBody>
          <a:bodyPr wrap="square">
            <a:spAutoFit/>
          </a:bodyPr>
          <a:lstStyle/>
          <a:p>
            <a:pPr marL="285750" lvl="0" indent="-285750">
              <a:defRPr/>
            </a:pPr>
            <a:r>
              <a:rPr lang="zh-CN" altLang="en-US" sz="2800" kern="0" dirty="0" smtClean="0">
                <a:latin typeface="微软雅黑" pitchFamily="34" charset="-122"/>
                <a:ea typeface="微软雅黑" pitchFamily="34" charset="-122"/>
              </a:rPr>
              <a:t>⒈</a:t>
            </a:r>
            <a:r>
              <a:rPr lang="en-US" altLang="zh-CN" sz="2800" b="1" dirty="0" smtClean="0">
                <a:latin typeface="微软雅黑" pitchFamily="34" charset="-122"/>
                <a:ea typeface="微软雅黑" pitchFamily="34" charset="-122"/>
              </a:rPr>
              <a:t> </a:t>
            </a:r>
            <a:r>
              <a:rPr lang="zh-CN" altLang="en-US" sz="2800" kern="0" dirty="0" smtClean="0">
                <a:latin typeface="微软雅黑" pitchFamily="34" charset="-122"/>
                <a:ea typeface="微软雅黑" pitchFamily="34" charset="-122"/>
              </a:rPr>
              <a:t>新进业务人员之人事基本资料维护</a:t>
            </a:r>
            <a:endParaRPr lang="en-US" altLang="zh-CN" sz="2800" kern="0" dirty="0" smtClean="0">
              <a:latin typeface="微软雅黑" pitchFamily="34" charset="-122"/>
              <a:ea typeface="微软雅黑" pitchFamily="34" charset="-122"/>
            </a:endParaRPr>
          </a:p>
          <a:p>
            <a:pPr marL="285750" indent="-285750">
              <a:defRPr/>
            </a:pPr>
            <a:r>
              <a:rPr lang="zh-CN" altLang="en-US" sz="2800" kern="0" dirty="0" smtClean="0">
                <a:latin typeface="微软雅黑" pitchFamily="34" charset="-122"/>
                <a:ea typeface="微软雅黑" pitchFamily="34" charset="-122"/>
              </a:rPr>
              <a:t>⒉门店进货及陌拜计划表微信端操作</a:t>
            </a:r>
            <a:endParaRPr lang="zh-CN" altLang="en-US" sz="2800" kern="0" dirty="0">
              <a:latin typeface="微软雅黑" pitchFamily="34" charset="-122"/>
              <a:ea typeface="微软雅黑" pitchFamily="34" charset="-122"/>
            </a:endParaRPr>
          </a:p>
        </p:txBody>
      </p:sp>
      <p:sp>
        <p:nvSpPr>
          <p:cNvPr id="5" name="TextBox 8"/>
          <p:cNvSpPr txBox="1"/>
          <p:nvPr/>
        </p:nvSpPr>
        <p:spPr>
          <a:xfrm>
            <a:off x="5524595" y="3189445"/>
            <a:ext cx="5110572" cy="584775"/>
          </a:xfrm>
          <a:prstGeom prst="rect">
            <a:avLst/>
          </a:prstGeom>
          <a:noFill/>
        </p:spPr>
        <p:txBody>
          <a:bodyPr wrap="square" rtlCol="0">
            <a:spAutoFit/>
          </a:bodyPr>
          <a:lstStyle/>
          <a:p>
            <a:pPr algn="ctr"/>
            <a:r>
              <a:rPr lang="en-US" altLang="zh-CN" sz="3200" dirty="0" smtClean="0">
                <a:solidFill>
                  <a:srgbClr val="FF0000"/>
                </a:solidFill>
                <a:latin typeface="Impact" panose="020B0806030902050204" pitchFamily="34" charset="0"/>
                <a:ea typeface="微软雅黑" pitchFamily="34" charset="-122"/>
              </a:rPr>
              <a:t>01</a:t>
            </a:r>
            <a:r>
              <a:rPr lang="zh-CN" altLang="en-US" sz="3200" b="1" dirty="0" smtClean="0">
                <a:solidFill>
                  <a:srgbClr val="FF0000"/>
                </a:solidFill>
                <a:latin typeface="微软雅黑" pitchFamily="34" charset="-122"/>
                <a:ea typeface="微软雅黑" pitchFamily="34" charset="-122"/>
              </a:rPr>
              <a:t>手机微信端操作流程</a:t>
            </a:r>
          </a:p>
        </p:txBody>
      </p:sp>
      <p:sp>
        <p:nvSpPr>
          <p:cNvPr id="6" name="六边形 5"/>
          <p:cNvSpPr/>
          <p:nvPr/>
        </p:nvSpPr>
        <p:spPr>
          <a:xfrm>
            <a:off x="3633538" y="2743188"/>
            <a:ext cx="2065786" cy="1813501"/>
          </a:xfrm>
          <a:prstGeom prst="hexagon">
            <a:avLst>
              <a:gd name="adj" fmla="val 25000"/>
              <a:gd name="vf" fmla="val 115470"/>
            </a:avLst>
          </a:prstGeom>
          <a:blipFill>
            <a:blip r:embed="rId2" cstate="print"/>
            <a:srcRect/>
            <a:stretch>
              <a:fillRect t="-8000" b="-8000"/>
            </a:stretch>
          </a:blipFill>
          <a:ln>
            <a:solidFill>
              <a:srgbClr val="99CC00"/>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cxnSp>
        <p:nvCxnSpPr>
          <p:cNvPr id="7" name="直接连接符 6"/>
          <p:cNvCxnSpPr/>
          <p:nvPr/>
        </p:nvCxnSpPr>
        <p:spPr>
          <a:xfrm>
            <a:off x="5867766" y="3763792"/>
            <a:ext cx="4502708" cy="0"/>
          </a:xfrm>
          <a:prstGeom prst="line">
            <a:avLst/>
          </a:prstGeom>
          <a:ln w="28575">
            <a:solidFill>
              <a:srgbClr val="99CC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29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5"/>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Scale>
                                      <p:cBhvr>
                                        <p:cTn id="13"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
                                        </p:tgtEl>
                                        <p:attrNameLst>
                                          <p:attrName>ppt_x</p:attrName>
                                          <p:attrName>ppt_y</p:attrName>
                                        </p:attrNameLst>
                                      </p:cBhvr>
                                    </p:animMotion>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546" y="234183"/>
            <a:ext cx="6444012" cy="1010684"/>
          </a:xfrm>
        </p:spPr>
        <p:txBody>
          <a:bodyPr>
            <a:noAutofit/>
          </a:bodyPr>
          <a:lstStyle/>
          <a:p>
            <a:r>
              <a:rPr lang="en-US" altLang="zh-CN" sz="3200" dirty="0" smtClean="0">
                <a:solidFill>
                  <a:srgbClr val="FF0000"/>
                </a:solidFill>
              </a:rPr>
              <a:t>01</a:t>
            </a:r>
            <a:r>
              <a:rPr lang="zh-CN" altLang="en-US" sz="3200" b="1" dirty="0" smtClean="0">
                <a:solidFill>
                  <a:srgbClr val="FF0000"/>
                </a:solidFill>
              </a:rPr>
              <a:t>手机微信端操作流程</a:t>
            </a:r>
            <a:br>
              <a:rPr lang="zh-CN" altLang="en-US" sz="3200" b="1" dirty="0" smtClean="0">
                <a:solidFill>
                  <a:srgbClr val="FF0000"/>
                </a:solidFill>
              </a:rPr>
            </a:br>
            <a:r>
              <a:rPr lang="en-US" altLang="zh-CN" sz="2800" dirty="0" smtClean="0"/>
              <a:t>1.</a:t>
            </a:r>
            <a:r>
              <a:rPr lang="zh-CN" altLang="en-US" sz="2800" kern="0" dirty="0" smtClean="0"/>
              <a:t>新进业务人员人事基本资料维护</a:t>
            </a:r>
            <a:endParaRPr lang="zh-CN" altLang="en-US" sz="2800" dirty="0"/>
          </a:p>
        </p:txBody>
      </p:sp>
      <p:sp>
        <p:nvSpPr>
          <p:cNvPr id="3074" name="Rectangle 2"/>
          <p:cNvSpPr>
            <a:spLocks noChangeArrowheads="1"/>
          </p:cNvSpPr>
          <p:nvPr/>
        </p:nvSpPr>
        <p:spPr bwMode="auto">
          <a:xfrm>
            <a:off x="72189" y="1643783"/>
            <a:ext cx="12512841"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spcBef>
                <a:spcPct val="0"/>
              </a:spcBef>
              <a:spcAft>
                <a:spcPct val="0"/>
              </a:spcAft>
            </a:pPr>
            <a:r>
              <a:rPr lang="zh-CN" altLang="en-US" sz="2400" dirty="0" smtClean="0">
                <a:solidFill>
                  <a:srgbClr val="002060"/>
                </a:solidFill>
                <a:latin typeface="微软雅黑" pitchFamily="34" charset="-122"/>
                <a:ea typeface="微软雅黑" pitchFamily="34" charset="-122"/>
                <a:cs typeface="Times New Roman" pitchFamily="18" charset="0"/>
              </a:rPr>
              <a:t>分公司人事在人事基本资料档中，维护新进</a:t>
            </a:r>
            <a:r>
              <a:rPr kumimoji="0" lang="zh-CN" altLang="en-US" sz="2400" i="0" u="none" strike="noStrike" cap="none" normalizeH="0" dirty="0" smtClean="0">
                <a:ln>
                  <a:noFill/>
                </a:ln>
                <a:solidFill>
                  <a:srgbClr val="002060"/>
                </a:solidFill>
                <a:effectLst/>
                <a:latin typeface="微软雅黑" pitchFamily="34" charset="-122"/>
                <a:ea typeface="微软雅黑" pitchFamily="34" charset="-122"/>
                <a:cs typeface="Times New Roman" pitchFamily="18" charset="0"/>
              </a:rPr>
              <a:t>业务人员微信注册的手机号，画面如下：</a:t>
            </a:r>
            <a:endParaRPr kumimoji="0" lang="en-US" altLang="zh-CN" sz="2400" b="1" i="0" u="none" strike="noStrike" cap="none" normalizeH="0" baseline="0" dirty="0" smtClean="0">
              <a:ln>
                <a:noFill/>
              </a:ln>
              <a:solidFill>
                <a:srgbClr val="C00000"/>
              </a:solidFill>
              <a:effectLst/>
              <a:latin typeface="微软雅黑" pitchFamily="34" charset="-122"/>
              <a:ea typeface="微软雅黑" pitchFamily="34" charset="-122"/>
              <a:cs typeface="宋体"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457199" y="2502570"/>
            <a:ext cx="11887201" cy="6015789"/>
          </a:xfrm>
          <a:prstGeom prst="rect">
            <a:avLst/>
          </a:prstGeom>
          <a:noFill/>
          <a:ln w="9525">
            <a:noFill/>
            <a:miter lim="800000"/>
            <a:headEnd/>
            <a:tailEnd/>
          </a:ln>
        </p:spPr>
      </p:pic>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4303" y="1581720"/>
            <a:ext cx="11328833" cy="824596"/>
          </a:xfrm>
        </p:spPr>
        <p:txBody>
          <a:bodyPr>
            <a:noAutofit/>
          </a:bodyPr>
          <a:lstStyle/>
          <a:p>
            <a:pPr lvl="0"/>
            <a:r>
              <a:rPr lang="en-US" altLang="zh-CN" sz="2800" dirty="0" smtClean="0"/>
              <a:t>2.1</a:t>
            </a:r>
            <a:r>
              <a:rPr lang="zh-CN" altLang="en-US" sz="2800" kern="0" dirty="0" smtClean="0"/>
              <a:t>关注微信号“樱花卫厨股份有限公司” </a:t>
            </a:r>
            <a:r>
              <a:rPr lang="zh-CN" altLang="en-US" sz="2800" dirty="0" smtClean="0"/>
              <a:t>。</a:t>
            </a:r>
            <a:r>
              <a:rPr lang="en-US" altLang="zh-CN" sz="2800" dirty="0" smtClean="0"/>
              <a:t/>
            </a:r>
            <a:br>
              <a:rPr lang="en-US" altLang="zh-CN" sz="2800" dirty="0" smtClean="0"/>
            </a:br>
            <a:r>
              <a:rPr lang="en-US" altLang="zh-CN" sz="2800" dirty="0" smtClean="0"/>
              <a:t>      </a:t>
            </a:r>
            <a:r>
              <a:rPr lang="zh-CN" altLang="en-US" sz="2800" dirty="0" smtClean="0"/>
              <a:t>微信二维码：</a:t>
            </a:r>
            <a:endParaRPr lang="zh-CN" altLang="en-US" sz="2800" dirty="0"/>
          </a:p>
        </p:txBody>
      </p:sp>
      <p:pic>
        <p:nvPicPr>
          <p:cNvPr id="5" name="图片 4" descr="樱花企业号二维码.jpg"/>
          <p:cNvPicPr>
            <a:picLocks noChangeAspect="1"/>
          </p:cNvPicPr>
          <p:nvPr/>
        </p:nvPicPr>
        <p:blipFill>
          <a:blip r:embed="rId2" cstate="print"/>
          <a:stretch>
            <a:fillRect/>
          </a:stretch>
        </p:blipFill>
        <p:spPr>
          <a:xfrm>
            <a:off x="2918327" y="2365858"/>
            <a:ext cx="7067884" cy="6051318"/>
          </a:xfrm>
          <a:prstGeom prst="rect">
            <a:avLst/>
          </a:prstGeom>
        </p:spPr>
      </p:pic>
      <p:sp>
        <p:nvSpPr>
          <p:cNvPr id="6" name="标题 1"/>
          <p:cNvSpPr txBox="1">
            <a:spLocks/>
          </p:cNvSpPr>
          <p:nvPr/>
        </p:nvSpPr>
        <p:spPr>
          <a:xfrm>
            <a:off x="0" y="48126"/>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85900" y="2228850"/>
            <a:ext cx="9696450" cy="6875354"/>
          </a:xfrm>
          <a:prstGeom prst="rect">
            <a:avLst/>
          </a:prstGeom>
          <a:noFill/>
          <a:ln w="9525">
            <a:noFill/>
            <a:miter lim="800000"/>
            <a:headEnd/>
            <a:tailEnd/>
          </a:ln>
        </p:spPr>
      </p:pic>
      <p:sp>
        <p:nvSpPr>
          <p:cNvPr id="8" name="标题 1"/>
          <p:cNvSpPr txBox="1">
            <a:spLocks/>
          </p:cNvSpPr>
          <p:nvPr/>
        </p:nvSpPr>
        <p:spPr>
          <a:xfrm>
            <a:off x="0" y="48126"/>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9" name="标题 1"/>
          <p:cNvSpPr>
            <a:spLocks noGrp="1"/>
          </p:cNvSpPr>
          <p:nvPr>
            <p:ph type="title"/>
          </p:nvPr>
        </p:nvSpPr>
        <p:spPr>
          <a:xfrm>
            <a:off x="534303" y="1581720"/>
            <a:ext cx="11328833" cy="824596"/>
          </a:xfrm>
        </p:spPr>
        <p:txBody>
          <a:bodyPr>
            <a:noAutofit/>
          </a:bodyPr>
          <a:lstStyle/>
          <a:p>
            <a:pPr lvl="0"/>
            <a:r>
              <a:rPr lang="en-US" altLang="zh-CN" sz="2800" dirty="0" smtClean="0"/>
              <a:t>2.2</a:t>
            </a:r>
            <a:r>
              <a:rPr lang="zh-CN" altLang="en-US" sz="2800" dirty="0" smtClean="0"/>
              <a:t>打开</a:t>
            </a:r>
            <a:r>
              <a:rPr lang="zh-CN" altLang="en-US" sz="2800" kern="0" dirty="0" smtClean="0"/>
              <a:t>微信号“樱花卫厨股份有限公司</a:t>
            </a:r>
            <a:r>
              <a:rPr lang="en-US" altLang="zh-CN" sz="2800" kern="0" dirty="0" smtClean="0"/>
              <a:t>”</a:t>
            </a:r>
            <a:r>
              <a:rPr lang="zh-CN" altLang="en-US" sz="2800" kern="0" dirty="0" smtClean="0"/>
              <a:t>。</a:t>
            </a:r>
            <a:r>
              <a:rPr lang="en-US" altLang="zh-CN" sz="2800" kern="0" dirty="0" smtClean="0"/>
              <a:t/>
            </a:r>
            <a:br>
              <a:rPr lang="en-US" altLang="zh-CN" sz="2800" kern="0" dirty="0" smtClean="0"/>
            </a:br>
            <a:r>
              <a:rPr lang="zh-CN" altLang="en-US" sz="2800" kern="0" dirty="0" smtClean="0"/>
              <a:t>选择“个人工作台”         “流程发起”     “门店进货及陌拜计划表”  </a:t>
            </a:r>
            <a:r>
              <a:rPr lang="en-US" altLang="zh-CN" sz="2800" dirty="0" smtClean="0"/>
              <a:t/>
            </a:r>
            <a:br>
              <a:rPr lang="en-US" altLang="zh-CN" sz="2800" dirty="0" smtClean="0"/>
            </a:br>
            <a:endParaRPr lang="zh-CN" altLang="en-US" sz="2800" dirty="0"/>
          </a:p>
        </p:txBody>
      </p:sp>
      <p:sp>
        <p:nvSpPr>
          <p:cNvPr id="10" name="右箭头 9"/>
          <p:cNvSpPr/>
          <p:nvPr/>
        </p:nvSpPr>
        <p:spPr>
          <a:xfrm>
            <a:off x="3963402" y="1804737"/>
            <a:ext cx="79408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782803" y="1828800"/>
            <a:ext cx="741948"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1600200" y="2228850"/>
            <a:ext cx="2171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952750" y="2247900"/>
            <a:ext cx="2438400" cy="22479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690938" y="2595563"/>
            <a:ext cx="6176962" cy="6747846"/>
          </a:xfrm>
          <a:prstGeom prst="rect">
            <a:avLst/>
          </a:prstGeom>
          <a:noFill/>
          <a:ln w="9525">
            <a:noFill/>
            <a:miter lim="800000"/>
            <a:headEnd/>
            <a:tailEnd/>
          </a:ln>
        </p:spPr>
      </p:pic>
      <p:sp>
        <p:nvSpPr>
          <p:cNvPr id="8" name="标题 1"/>
          <p:cNvSpPr txBox="1">
            <a:spLocks/>
          </p:cNvSpPr>
          <p:nvPr/>
        </p:nvSpPr>
        <p:spPr>
          <a:xfrm>
            <a:off x="0" y="48126"/>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10" name="右箭头 9"/>
          <p:cNvSpPr/>
          <p:nvPr/>
        </p:nvSpPr>
        <p:spPr>
          <a:xfrm>
            <a:off x="3753852" y="1652337"/>
            <a:ext cx="79408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343803" y="1429320"/>
            <a:ext cx="11328833" cy="824596"/>
          </a:xfrm>
          <a:prstGeom prst="rect">
            <a:avLst/>
          </a:prstGeom>
        </p:spPr>
        <p:txBody>
          <a:bodyPr vert="horz" lIns="107533" tIns="53767" rIns="107533" bIns="53767" rtlCol="0" anchor="ctr">
            <a:noAutofit/>
          </a:bodyPr>
          <a:lstStyle/>
          <a:p>
            <a:pPr marL="0" marR="0" lvl="0" indent="0" algn="l" defTabSz="1075334"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2.2</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打开</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微信号“樱花卫厨股份有限公司</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a:r>
            <a:b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b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选择“个人工作台”         “流程发起”     “门店进货及陌拜计划表”  </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a:r>
            <a:b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b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12" name="右箭头 11"/>
          <p:cNvSpPr/>
          <p:nvPr/>
        </p:nvSpPr>
        <p:spPr>
          <a:xfrm>
            <a:off x="6592302" y="1652337"/>
            <a:ext cx="79408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4648200" y="2076450"/>
            <a:ext cx="2171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829300" y="2076450"/>
            <a:ext cx="552450" cy="66484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48126"/>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10" name="右箭头 9"/>
          <p:cNvSpPr/>
          <p:nvPr/>
        </p:nvSpPr>
        <p:spPr>
          <a:xfrm>
            <a:off x="3753852" y="1652337"/>
            <a:ext cx="79408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343803" y="1429320"/>
            <a:ext cx="11328833" cy="824596"/>
          </a:xfrm>
          <a:prstGeom prst="rect">
            <a:avLst/>
          </a:prstGeom>
        </p:spPr>
        <p:txBody>
          <a:bodyPr vert="horz" lIns="107533" tIns="53767" rIns="107533" bIns="53767" rtlCol="0" anchor="ctr">
            <a:noAutofit/>
          </a:bodyPr>
          <a:lstStyle/>
          <a:p>
            <a:pPr marL="0" marR="0" lvl="0" indent="0" algn="l" defTabSz="1075334"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2.2</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打开</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微信号“樱花卫厨股份有限公司</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a:r>
            <a:b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b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选择“个人工作台”         “流程发起”     “门店进货及陌拜计划表”  </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a:r>
            <a:b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b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12" name="右箭头 11"/>
          <p:cNvSpPr/>
          <p:nvPr/>
        </p:nvSpPr>
        <p:spPr>
          <a:xfrm>
            <a:off x="6592302" y="1652337"/>
            <a:ext cx="79408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k5822\Pictures\webwxgetmsgimg1.jpg"/>
          <p:cNvPicPr>
            <a:picLocks noChangeAspect="1" noChangeArrowheads="1"/>
          </p:cNvPicPr>
          <p:nvPr/>
        </p:nvPicPr>
        <p:blipFill>
          <a:blip r:embed="rId2" cstate="print"/>
          <a:srcRect/>
          <a:stretch>
            <a:fillRect/>
          </a:stretch>
        </p:blipFill>
        <p:spPr bwMode="auto">
          <a:xfrm>
            <a:off x="3657600" y="2095500"/>
            <a:ext cx="4343400" cy="7219950"/>
          </a:xfrm>
          <a:prstGeom prst="rect">
            <a:avLst/>
          </a:prstGeom>
          <a:noFill/>
          <a:ln>
            <a:solidFill>
              <a:schemeClr val="bg1">
                <a:lumMod val="75000"/>
              </a:schemeClr>
            </a:solidFill>
          </a:ln>
        </p:spPr>
      </p:pic>
      <p:sp>
        <p:nvSpPr>
          <p:cNvPr id="13" name="矩形 12"/>
          <p:cNvSpPr/>
          <p:nvPr/>
        </p:nvSpPr>
        <p:spPr>
          <a:xfrm>
            <a:off x="3695700" y="4572000"/>
            <a:ext cx="1371600" cy="1066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7524750" y="2038350"/>
            <a:ext cx="37528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3"/>
          </p:cNvCxnSpPr>
          <p:nvPr/>
        </p:nvCxnSpPr>
        <p:spPr>
          <a:xfrm flipH="1">
            <a:off x="5067300" y="2057400"/>
            <a:ext cx="4705350" cy="3048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48126"/>
            <a:ext cx="6444012" cy="1010684"/>
          </a:xfrm>
          <a:prstGeom prst="rect">
            <a:avLst/>
          </a:prstGeom>
        </p:spPr>
        <p:txBody>
          <a:bodyPr vert="horz" lIns="107533" tIns="53767" rIns="107533" bIns="53767" rtlCol="0" anchor="ctr">
            <a:noAutofit/>
          </a:bodyPr>
          <a:lstStyle/>
          <a:p>
            <a:pPr lvl="0">
              <a:lnSpc>
                <a:spcPct val="90000"/>
              </a:lnSpc>
              <a:spcBef>
                <a:spcPct val="0"/>
              </a:spcBef>
            </a:pPr>
            <a:r>
              <a:rPr kumimoji="0" lang="en-US" altLang="zh-CN" sz="3200" b="0" i="0" u="none" strike="noStrike" kern="1200" cap="none" spc="0" normalizeH="0" baseline="0" noProof="0" dirty="0" smtClean="0">
                <a:ln>
                  <a:noFill/>
                </a:ln>
                <a:solidFill>
                  <a:srgbClr val="FF0000"/>
                </a:solidFill>
                <a:effectLst/>
                <a:uLnTx/>
                <a:uFillTx/>
                <a:latin typeface="Impact" panose="020B0806030902050204" pitchFamily="34" charset="0"/>
                <a:ea typeface="微软雅黑" panose="020B0503020204020204" pitchFamily="34" charset="-122"/>
                <a:cs typeface="+mj-cs"/>
              </a:rPr>
              <a:t>01</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手机微信端操作流程</a:t>
            </a:r>
            <a:endParaRPr lang="en-US" altLang="zh-CN" sz="2800" kern="0" dirty="0" smtClean="0">
              <a:latin typeface="微软雅黑" pitchFamily="34" charset="-122"/>
              <a:ea typeface="微软雅黑" pitchFamily="34" charset="-122"/>
            </a:endParaRPr>
          </a:p>
          <a:p>
            <a:pPr>
              <a:lnSpc>
                <a:spcPct val="90000"/>
              </a:lnSpc>
              <a:spcBef>
                <a:spcPct val="0"/>
              </a:spcBef>
            </a:pPr>
            <a:r>
              <a:rPr lang="zh-CN" altLang="en-US" sz="2800" kern="0" dirty="0" smtClean="0">
                <a:latin typeface="微软雅黑" pitchFamily="34" charset="-122"/>
                <a:ea typeface="微软雅黑" pitchFamily="34" charset="-122"/>
              </a:rPr>
              <a:t>⒉门店进货及陌拜计划表微信端操作</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7" name="标题 1"/>
          <p:cNvSpPr txBox="1">
            <a:spLocks/>
          </p:cNvSpPr>
          <p:nvPr/>
        </p:nvSpPr>
        <p:spPr>
          <a:xfrm>
            <a:off x="286653" y="1048320"/>
            <a:ext cx="11328833" cy="824596"/>
          </a:xfrm>
          <a:prstGeom prst="rect">
            <a:avLst/>
          </a:prstGeom>
        </p:spPr>
        <p:txBody>
          <a:bodyPr vert="horz" lIns="107533" tIns="53767" rIns="107533" bIns="53767" rtlCol="0" anchor="ctr">
            <a:noAutofit/>
          </a:bodyPr>
          <a:lstStyle/>
          <a:p>
            <a:pPr marL="0" marR="0" lvl="0" indent="0" algn="l" defTabSz="1075334"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2.3</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 “门店进货及陌拜计划表”填写</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pic>
        <p:nvPicPr>
          <p:cNvPr id="16" name="Picture 2"/>
          <p:cNvPicPr>
            <a:picLocks noChangeAspect="1" noChangeArrowheads="1"/>
          </p:cNvPicPr>
          <p:nvPr/>
        </p:nvPicPr>
        <p:blipFill>
          <a:blip r:embed="rId2" cstate="print"/>
          <a:srcRect/>
          <a:stretch>
            <a:fillRect/>
          </a:stretch>
        </p:blipFill>
        <p:spPr bwMode="auto">
          <a:xfrm>
            <a:off x="331980" y="3581400"/>
            <a:ext cx="12076567" cy="5772150"/>
          </a:xfrm>
          <a:prstGeom prst="rect">
            <a:avLst/>
          </a:prstGeom>
          <a:noFill/>
          <a:ln w="9525">
            <a:solidFill>
              <a:schemeClr val="bg1">
                <a:lumMod val="75000"/>
              </a:schemeClr>
            </a:solidFill>
            <a:miter lim="800000"/>
            <a:headEnd/>
            <a:tailEnd/>
          </a:ln>
        </p:spPr>
      </p:pic>
      <p:sp>
        <p:nvSpPr>
          <p:cNvPr id="17" name="Rectangle 2"/>
          <p:cNvSpPr>
            <a:spLocks noChangeArrowheads="1"/>
          </p:cNvSpPr>
          <p:nvPr/>
        </p:nvSpPr>
        <p:spPr bwMode="auto">
          <a:xfrm>
            <a:off x="387570" y="1518911"/>
            <a:ext cx="11745309"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600075" defTabSz="914400" fontAlgn="base">
              <a:lnSpc>
                <a:spcPct val="150000"/>
              </a:lnSpc>
              <a:spcBef>
                <a:spcPct val="0"/>
              </a:spcBef>
              <a:spcAft>
                <a:spcPct val="0"/>
              </a:spcAft>
            </a:pPr>
            <a:r>
              <a:rPr kumimoji="0" lang="en-US" alt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en-US" altLang="zh-CN" sz="2000" i="0" u="none" strike="noStrike" cap="none" normalizeH="0" baseline="0" dirty="0" smtClean="0">
                <a:ln>
                  <a:noFill/>
                </a:ln>
                <a:effectLst/>
                <a:latin typeface="微软雅黑" pitchFamily="34" charset="-122"/>
                <a:ea typeface="微软雅黑" pitchFamily="34" charset="-122"/>
                <a:cs typeface="Times New Roman" pitchFamily="18" charset="0"/>
              </a:rPr>
              <a:t>1).</a:t>
            </a:r>
            <a:r>
              <a:rPr kumimoji="0" lang="zh-CN" altLang="en-US" sz="2000" i="0" u="none" strike="noStrike" cap="none" normalizeH="0" baseline="0" dirty="0" smtClean="0">
                <a:ln>
                  <a:noFill/>
                </a:ln>
                <a:effectLst/>
                <a:latin typeface="微软雅黑" pitchFamily="34" charset="-122"/>
                <a:ea typeface="微软雅黑" pitchFamily="34" charset="-122"/>
                <a:cs typeface="Times New Roman" pitchFamily="18" charset="0"/>
              </a:rPr>
              <a:t>基本信息中</a:t>
            </a:r>
            <a:r>
              <a:rPr lang="zh-CN" altLang="en-US" sz="2000" dirty="0" smtClean="0">
                <a:latin typeface="微软雅黑" pitchFamily="34" charset="-122"/>
                <a:ea typeface="微软雅黑" pitchFamily="34" charset="-122"/>
                <a:cs typeface="Times New Roman" pitchFamily="18" charset="0"/>
              </a:rPr>
              <a:t>选择‘分公司’ ，系统会根据填写的业务员自动加载对应的门店及客户资料</a:t>
            </a:r>
            <a:r>
              <a:rPr kumimoji="0" lang="zh-CN" altLang="en-US" sz="2000" i="0" u="none" strike="noStrike" cap="none" normalizeH="0" baseline="0" dirty="0" smtClean="0">
                <a:ln>
                  <a:noFill/>
                </a:ln>
                <a:effectLst/>
                <a:latin typeface="微软雅黑" pitchFamily="34" charset="-122"/>
                <a:ea typeface="微软雅黑" pitchFamily="34" charset="-122"/>
                <a:cs typeface="Times New Roman" pitchFamily="18" charset="0"/>
              </a:rPr>
              <a:t>。</a:t>
            </a:r>
            <a:endParaRPr kumimoji="0" lang="en-US" altLang="zh-CN" sz="2000" i="0" u="none" strike="noStrike" cap="none" normalizeH="0" baseline="0" dirty="0" smtClean="0">
              <a:ln>
                <a:noFill/>
              </a:ln>
              <a:effectLst/>
              <a:latin typeface="微软雅黑" pitchFamily="34" charset="-122"/>
              <a:ea typeface="微软雅黑" pitchFamily="34" charset="-122"/>
              <a:cs typeface="Times New Roman" pitchFamily="18" charset="0"/>
            </a:endParaRPr>
          </a:p>
          <a:p>
            <a:pPr lvl="0" indent="600075" defTabSz="914400" fontAlgn="base">
              <a:lnSpc>
                <a:spcPct val="150000"/>
              </a:lnSpc>
              <a:spcBef>
                <a:spcPct val="0"/>
              </a:spcBef>
              <a:spcAft>
                <a:spcPct val="0"/>
              </a:spcAft>
            </a:pPr>
            <a:r>
              <a:rPr lang="en-US" altLang="zh-CN" sz="2000" dirty="0" smtClean="0">
                <a:latin typeface="微软雅黑" pitchFamily="34" charset="-122"/>
                <a:ea typeface="微软雅黑" pitchFamily="34" charset="-122"/>
                <a:cs typeface="Times New Roman" pitchFamily="18" charset="0"/>
              </a:rPr>
              <a:t> 2).</a:t>
            </a:r>
            <a:r>
              <a:rPr lang="zh-CN" altLang="en-US" sz="2000" dirty="0" smtClean="0">
                <a:latin typeface="微软雅黑" pitchFamily="34" charset="-122"/>
                <a:ea typeface="微软雅黑" pitchFamily="34" charset="-122"/>
                <a:cs typeface="Times New Roman" pitchFamily="18" charset="0"/>
              </a:rPr>
              <a:t>填写人员只要按照实际情况输入陌拜客户数及各个门店对应的进货额（台数）</a:t>
            </a:r>
            <a:endParaRPr lang="en-US" altLang="zh-CN" sz="2000" dirty="0" smtClean="0">
              <a:latin typeface="微软雅黑" pitchFamily="34" charset="-122"/>
              <a:ea typeface="微软雅黑" pitchFamily="34" charset="-122"/>
              <a:cs typeface="Times New Roman" pitchFamily="18" charset="0"/>
            </a:endParaRPr>
          </a:p>
          <a:p>
            <a:pPr lvl="0" indent="600075" defTabSz="914400" fontAlgn="base">
              <a:lnSpc>
                <a:spcPct val="150000"/>
              </a:lnSpc>
              <a:spcBef>
                <a:spcPct val="0"/>
              </a:spcBef>
              <a:spcAft>
                <a:spcPct val="0"/>
              </a:spcAft>
            </a:pPr>
            <a:r>
              <a:rPr lang="en-US" altLang="zh-CN" sz="2000" dirty="0" smtClean="0">
                <a:latin typeface="微软雅黑" pitchFamily="34" charset="-122"/>
                <a:ea typeface="微软雅黑" pitchFamily="34" charset="-122"/>
                <a:cs typeface="Times New Roman" pitchFamily="18" charset="0"/>
              </a:rPr>
              <a:t> 3).</a:t>
            </a:r>
            <a:r>
              <a:rPr lang="zh-CN" altLang="en-US" sz="2000" dirty="0" smtClean="0">
                <a:latin typeface="微软雅黑" pitchFamily="34" charset="-122"/>
                <a:ea typeface="微软雅黑" pitchFamily="34" charset="-122"/>
                <a:cs typeface="Times New Roman" pitchFamily="18" charset="0"/>
              </a:rPr>
              <a:t>如果需要删除的</a:t>
            </a:r>
            <a:r>
              <a:rPr lang="en-US" altLang="zh-CN" sz="2000" dirty="0" smtClean="0">
                <a:latin typeface="微软雅黑" pitchFamily="34" charset="-122"/>
                <a:ea typeface="微软雅黑" pitchFamily="34" charset="-122"/>
                <a:cs typeface="Times New Roman" pitchFamily="18" charset="0"/>
              </a:rPr>
              <a:t>,</a:t>
            </a:r>
            <a:r>
              <a:rPr lang="zh-CN" altLang="en-US" sz="2000" dirty="0" smtClean="0">
                <a:latin typeface="微软雅黑" pitchFamily="34" charset="-122"/>
                <a:ea typeface="微软雅黑" pitchFamily="34" charset="-122"/>
                <a:cs typeface="Times New Roman" pitchFamily="18" charset="0"/>
              </a:rPr>
              <a:t>可以勾选后点击删除即可</a:t>
            </a:r>
            <a:r>
              <a:rPr lang="en-US" altLang="zh-CN" sz="2000" dirty="0" smtClean="0">
                <a:latin typeface="微软雅黑" pitchFamily="34" charset="-122"/>
                <a:ea typeface="微软雅黑" pitchFamily="34" charset="-122"/>
                <a:cs typeface="Times New Roman" pitchFamily="18" charset="0"/>
              </a:rPr>
              <a:t>.</a:t>
            </a:r>
            <a:r>
              <a:rPr lang="zh-CN" altLang="en-US" sz="2000" dirty="0" smtClean="0">
                <a:latin typeface="微软雅黑" pitchFamily="34" charset="-122"/>
                <a:ea typeface="微软雅黑" pitchFamily="34" charset="-122"/>
                <a:cs typeface="Times New Roman" pitchFamily="18" charset="0"/>
              </a:rPr>
              <a:t>如果是自己负责的门店则必须只能输入数字</a:t>
            </a:r>
            <a:r>
              <a:rPr lang="en-US" altLang="zh-CN" sz="2000" dirty="0" smtClean="0">
                <a:latin typeface="微软雅黑" pitchFamily="34" charset="-122"/>
                <a:ea typeface="微软雅黑" pitchFamily="34" charset="-122"/>
                <a:cs typeface="Times New Roman" pitchFamily="18" charset="0"/>
              </a:rPr>
              <a:t>(&gt;=0).</a:t>
            </a:r>
          </a:p>
          <a:p>
            <a:pPr lvl="0" indent="600075" defTabSz="914400" fontAlgn="base">
              <a:lnSpc>
                <a:spcPct val="150000"/>
              </a:lnSpc>
              <a:spcBef>
                <a:spcPct val="0"/>
              </a:spcBef>
              <a:spcAft>
                <a:spcPct val="0"/>
              </a:spcAft>
            </a:pPr>
            <a:r>
              <a:rPr lang="en-US" altLang="zh-CN" sz="2000" dirty="0" smtClean="0">
                <a:latin typeface="微软雅黑" pitchFamily="34" charset="-122"/>
                <a:ea typeface="微软雅黑" pitchFamily="34" charset="-122"/>
                <a:cs typeface="Times New Roman" pitchFamily="18" charset="0"/>
              </a:rPr>
              <a:t>4).</a:t>
            </a:r>
            <a:r>
              <a:rPr lang="zh-CN" altLang="en-US" sz="2000" dirty="0" smtClean="0">
                <a:latin typeface="微软雅黑" pitchFamily="34" charset="-122"/>
                <a:ea typeface="微软雅黑" pitchFamily="34" charset="-122"/>
                <a:cs typeface="Times New Roman" pitchFamily="18" charset="0"/>
              </a:rPr>
              <a:t>如果资料没有显示对应的门店</a:t>
            </a:r>
            <a:r>
              <a:rPr lang="en-US" altLang="zh-CN" sz="2000" dirty="0" smtClean="0">
                <a:latin typeface="微软雅黑" pitchFamily="34" charset="-122"/>
                <a:ea typeface="微软雅黑" pitchFamily="34" charset="-122"/>
                <a:cs typeface="Times New Roman" pitchFamily="18" charset="0"/>
              </a:rPr>
              <a:t>,</a:t>
            </a:r>
            <a:r>
              <a:rPr lang="zh-CN" altLang="en-US" sz="2000" dirty="0" smtClean="0">
                <a:latin typeface="微软雅黑" pitchFamily="34" charset="-122"/>
                <a:ea typeface="微软雅黑" pitchFamily="34" charset="-122"/>
                <a:cs typeface="Times New Roman" pitchFamily="18" charset="0"/>
              </a:rPr>
              <a:t>那可以点击新增明细</a:t>
            </a:r>
            <a:r>
              <a:rPr lang="en-US" altLang="zh-CN" sz="2000" dirty="0" smtClean="0">
                <a:latin typeface="微软雅黑" pitchFamily="34" charset="-122"/>
                <a:ea typeface="微软雅黑" pitchFamily="34" charset="-122"/>
                <a:cs typeface="Times New Roman" pitchFamily="18" charset="0"/>
              </a:rPr>
              <a:t>.</a:t>
            </a:r>
            <a:r>
              <a:rPr lang="zh-CN" altLang="en-US" sz="2000" dirty="0" smtClean="0">
                <a:latin typeface="微软雅黑" pitchFamily="34" charset="-122"/>
                <a:ea typeface="微软雅黑" pitchFamily="34" charset="-122"/>
                <a:cs typeface="Times New Roman" pitchFamily="18" charset="0"/>
              </a:rPr>
              <a:t>进行新增</a:t>
            </a:r>
            <a:r>
              <a:rPr lang="en-US" altLang="zh-CN" sz="2000" dirty="0" smtClean="0">
                <a:latin typeface="微软雅黑" pitchFamily="34" charset="-122"/>
                <a:ea typeface="微软雅黑" pitchFamily="34" charset="-122"/>
                <a:cs typeface="Times New Roman" pitchFamily="18" charset="0"/>
              </a:rPr>
              <a:t>.</a:t>
            </a:r>
          </a:p>
        </p:txBody>
      </p:sp>
    </p:spTree>
    <p:extLst>
      <p:ext uri="{BB962C8B-B14F-4D97-AF65-F5344CB8AC3E}">
        <p14:creationId xmlns:p14="http://schemas.microsoft.com/office/powerpoint/2010/main" xmlns="" val="411459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3882</TotalTime>
  <Words>1001</Words>
  <Application>Microsoft Office PowerPoint</Application>
  <PresentationFormat>A3 纸张(297x420 毫米)</PresentationFormat>
  <Paragraphs>76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门店进货及陌拜计划表 ----操作流程说明</vt:lpstr>
      <vt:lpstr>幻灯片 2</vt:lpstr>
      <vt:lpstr>幻灯片 3</vt:lpstr>
      <vt:lpstr>01手机微信端操作流程 1.新进业务人员人事基本资料维护</vt:lpstr>
      <vt:lpstr>2.1关注微信号“樱花卫厨股份有限公司” 。       微信二维码：</vt:lpstr>
      <vt:lpstr>2.2打开微信号“樱花卫厨股份有限公司”。 选择“个人工作台”         “流程发起”     “门店进货及陌拜计划表”   </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2. 打开“门店进货及陌拜计划表” </vt:lpstr>
      <vt:lpstr>3. 打开“门店进货及陌拜计划表”，如何填写、签核比照微信端操作流程 </vt:lpstr>
      <vt:lpstr>4.设置代理人员（注：微信端无此功能）</vt:lpstr>
      <vt:lpstr>4.设置代理人员（注：微信端无此功能）</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Meng</dc:creator>
  <cp:lastModifiedBy>k5822</cp:lastModifiedBy>
  <cp:revision>356</cp:revision>
  <cp:lastPrinted>2016-01-12T00:43:29Z</cp:lastPrinted>
  <dcterms:created xsi:type="dcterms:W3CDTF">2015-11-18T08:25:13Z</dcterms:created>
  <dcterms:modified xsi:type="dcterms:W3CDTF">2016-09-20T07:24:21Z</dcterms:modified>
</cp:coreProperties>
</file>