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layfair Display"/>
      <p:regular r:id="rId17"/>
      <p:bold r:id="rId18"/>
      <p:italic r:id="rId19"/>
      <p:boldItalic r:id="rId20"/>
    </p:embeddedFont>
    <p:embeddedFont>
      <p:font typeface="Anaheim"/>
      <p:regular r:id="rId21"/>
    </p:embeddedFont>
    <p:embeddedFont>
      <p:font typeface="Bebas Neu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BebasNeue-regular.fntdata"/><Relationship Id="rId21"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regular.fntdata"/><Relationship Id="rId16" Type="http://schemas.openxmlformats.org/officeDocument/2006/relationships/slide" Target="slides/slide12.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52e8fdd2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52e8fdd2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52e8fdd2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52e8fdd2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2e8fdd2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2e8fdd2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f21ff25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f21ff25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f21ff25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f21ff25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f21ff2544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f21ff2544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52e8fdd2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52e8fdd2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f21ff254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f21ff254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52e8fdd2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52e8fdd2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52e8fdd2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52e8fdd2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52e8fdd2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52e8fdd2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8.png"/><Relationship Id="rId4" Type="http://schemas.openxmlformats.org/officeDocument/2006/relationships/image" Target="../media/image2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2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7.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128214" y="2502563"/>
            <a:ext cx="4887600" cy="8514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rgbClr val="191919"/>
              </a:buClr>
              <a:buSzPts val="5200"/>
              <a:buNone/>
              <a:defRPr sz="5000">
                <a:solidFill>
                  <a:schemeClr val="lt1"/>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128186" y="3354088"/>
            <a:ext cx="48876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Anaheim"/>
                <a:ea typeface="Anaheim"/>
                <a:cs typeface="Anaheim"/>
                <a:sym typeface="Anahei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2128225" y="542499"/>
            <a:ext cx="4887600" cy="23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 name="Google Shape;12;p2"/>
          <p:cNvSpPr txBox="1"/>
          <p:nvPr>
            <p:ph idx="3" type="subTitle"/>
          </p:nvPr>
        </p:nvSpPr>
        <p:spPr>
          <a:xfrm>
            <a:off x="2128225" y="4367599"/>
            <a:ext cx="4887600" cy="23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 name="Google Shape;13;p2"/>
          <p:cNvSpPr txBox="1"/>
          <p:nvPr>
            <p:ph idx="4" type="subTitle"/>
          </p:nvPr>
        </p:nvSpPr>
        <p:spPr>
          <a:xfrm rot="-5400000">
            <a:off x="-1206175" y="2455050"/>
            <a:ext cx="4072200" cy="23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0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3" name="Google Shape;53;p11"/>
          <p:cNvSpPr txBox="1"/>
          <p:nvPr>
            <p:ph idx="1" type="subTitle"/>
          </p:nvPr>
        </p:nvSpPr>
        <p:spPr>
          <a:xfrm>
            <a:off x="1284000" y="3069625"/>
            <a:ext cx="6576000" cy="43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54" name="Google Shape;54;p11"/>
          <p:cNvPicPr preferRelativeResize="0"/>
          <p:nvPr/>
        </p:nvPicPr>
        <p:blipFill rotWithShape="1">
          <a:blip r:embed="rId3">
            <a:alphaModFix amt="30000"/>
          </a:blip>
          <a:srcRect b="0" l="78757" r="0" t="0"/>
          <a:stretch/>
        </p:blipFill>
        <p:spPr>
          <a:xfrm>
            <a:off x="8430775" y="0"/>
            <a:ext cx="713226"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6" name="Shape 56"/>
        <p:cNvGrpSpPr/>
        <p:nvPr/>
      </p:nvGrpSpPr>
      <p:grpSpPr>
        <a:xfrm>
          <a:off x="0" y="0"/>
          <a:ext cx="0" cy="0"/>
          <a:chOff x="0" y="0"/>
          <a:chExt cx="0" cy="0"/>
        </a:xfrm>
      </p:grpSpPr>
      <p:sp>
        <p:nvSpPr>
          <p:cNvPr id="57" name="Google Shape;57;p13"/>
          <p:cNvSpPr txBox="1"/>
          <p:nvPr>
            <p:ph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58" name="Google Shape;58;p13"/>
          <p:cNvSpPr txBox="1"/>
          <p:nvPr>
            <p:ph idx="1" type="body"/>
          </p:nvPr>
        </p:nvSpPr>
        <p:spPr>
          <a:xfrm>
            <a:off x="720000" y="1152475"/>
            <a:ext cx="7704000" cy="344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0"/>
              </a:spcBef>
              <a:spcAft>
                <a:spcPts val="0"/>
              </a:spcAft>
              <a:buClr>
                <a:srgbClr val="434343"/>
              </a:buClr>
              <a:buSzPts val="1200"/>
              <a:buFont typeface="Roboto Condensed"/>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p:txBody>
      </p:sp>
      <p:pic>
        <p:nvPicPr>
          <p:cNvPr id="59" name="Google Shape;59;p13"/>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60" name="Google Shape;60;p13"/>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653425" y="2250900"/>
            <a:ext cx="7777200" cy="64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4"/>
          <p:cNvSpPr txBox="1"/>
          <p:nvPr>
            <p:ph idx="1" type="subTitle"/>
          </p:nvPr>
        </p:nvSpPr>
        <p:spPr>
          <a:xfrm>
            <a:off x="3660475" y="2892600"/>
            <a:ext cx="4770300" cy="39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4"/>
          <p:cNvSpPr txBox="1"/>
          <p:nvPr>
            <p:ph hasCustomPrompt="1" idx="2" type="title"/>
          </p:nvPr>
        </p:nvSpPr>
        <p:spPr>
          <a:xfrm>
            <a:off x="6026050" y="277025"/>
            <a:ext cx="2547600" cy="85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600"/>
              <a:buNone/>
              <a:defRPr sz="80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pic>
        <p:nvPicPr>
          <p:cNvPr id="65" name="Google Shape;65;p14"/>
          <p:cNvPicPr preferRelativeResize="0"/>
          <p:nvPr/>
        </p:nvPicPr>
        <p:blipFill rotWithShape="1">
          <a:blip r:embed="rId3">
            <a:alphaModFix amt="40000"/>
          </a:blip>
          <a:srcRect b="0" l="78440" r="320" t="0"/>
          <a:stretch/>
        </p:blipFill>
        <p:spPr>
          <a:xfrm>
            <a:off x="0" y="0"/>
            <a:ext cx="7131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713225" y="2250900"/>
            <a:ext cx="7717500" cy="64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5"/>
          <p:cNvSpPr txBox="1"/>
          <p:nvPr>
            <p:ph idx="1" type="subTitle"/>
          </p:nvPr>
        </p:nvSpPr>
        <p:spPr>
          <a:xfrm>
            <a:off x="2186850" y="2892600"/>
            <a:ext cx="4770300" cy="3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5"/>
          <p:cNvSpPr txBox="1"/>
          <p:nvPr>
            <p:ph hasCustomPrompt="1" idx="2" type="title"/>
          </p:nvPr>
        </p:nvSpPr>
        <p:spPr>
          <a:xfrm>
            <a:off x="3298200" y="267500"/>
            <a:ext cx="2547600" cy="88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80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grpSp>
        <p:nvGrpSpPr>
          <p:cNvPr id="70" name="Google Shape;70;p15"/>
          <p:cNvGrpSpPr/>
          <p:nvPr/>
        </p:nvGrpSpPr>
        <p:grpSpPr>
          <a:xfrm>
            <a:off x="-19050" y="4591050"/>
            <a:ext cx="9163050" cy="552456"/>
            <a:chOff x="-19050" y="4591050"/>
            <a:chExt cx="9163050" cy="552456"/>
          </a:xfrm>
        </p:grpSpPr>
        <p:pic>
          <p:nvPicPr>
            <p:cNvPr id="71" name="Google Shape;71;p15"/>
            <p:cNvPicPr preferRelativeResize="0"/>
            <p:nvPr/>
          </p:nvPicPr>
          <p:blipFill rotWithShape="1">
            <a:blip r:embed="rId3">
              <a:alphaModFix amt="40000"/>
            </a:blip>
            <a:srcRect b="0" l="83546" r="0" t="0"/>
            <a:stretch/>
          </p:blipFill>
          <p:spPr>
            <a:xfrm rot="5400000">
              <a:off x="6296025" y="2295530"/>
              <a:ext cx="552450" cy="5143500"/>
            </a:xfrm>
            <a:prstGeom prst="rect">
              <a:avLst/>
            </a:prstGeom>
            <a:noFill/>
            <a:ln>
              <a:noFill/>
            </a:ln>
          </p:spPr>
        </p:pic>
        <p:pic>
          <p:nvPicPr>
            <p:cNvPr id="72" name="Google Shape;72;p15"/>
            <p:cNvPicPr preferRelativeResize="0"/>
            <p:nvPr/>
          </p:nvPicPr>
          <p:blipFill rotWithShape="1">
            <a:blip r:embed="rId3">
              <a:alphaModFix amt="40000"/>
            </a:blip>
            <a:srcRect b="0" l="83546" r="0" t="21850"/>
            <a:stretch/>
          </p:blipFill>
          <p:spPr>
            <a:xfrm flipH="1" rot="-5400000">
              <a:off x="1714500" y="2857500"/>
              <a:ext cx="552450" cy="401954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3" name="Shape 73"/>
        <p:cNvGrpSpPr/>
        <p:nvPr/>
      </p:nvGrpSpPr>
      <p:grpSpPr>
        <a:xfrm>
          <a:off x="0" y="0"/>
          <a:ext cx="0" cy="0"/>
          <a:chOff x="0" y="0"/>
          <a:chExt cx="0" cy="0"/>
        </a:xfrm>
      </p:grpSpPr>
      <p:sp>
        <p:nvSpPr>
          <p:cNvPr id="74" name="Google Shape;74;p16"/>
          <p:cNvSpPr txBox="1"/>
          <p:nvPr>
            <p:ph type="title"/>
          </p:nvPr>
        </p:nvSpPr>
        <p:spPr>
          <a:xfrm>
            <a:off x="713225" y="2461075"/>
            <a:ext cx="205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6"/>
          <p:cNvSpPr txBox="1"/>
          <p:nvPr>
            <p:ph hasCustomPrompt="1" idx="2" type="title"/>
          </p:nvPr>
        </p:nvSpPr>
        <p:spPr>
          <a:xfrm>
            <a:off x="713225" y="1714500"/>
            <a:ext cx="2061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6"/>
          <p:cNvSpPr txBox="1"/>
          <p:nvPr>
            <p:ph idx="1" type="subTitle"/>
          </p:nvPr>
        </p:nvSpPr>
        <p:spPr>
          <a:xfrm>
            <a:off x="713225" y="2836375"/>
            <a:ext cx="2260800" cy="12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 name="Google Shape;77;p16"/>
          <p:cNvSpPr txBox="1"/>
          <p:nvPr>
            <p:ph idx="3" type="title"/>
          </p:nvPr>
        </p:nvSpPr>
        <p:spPr>
          <a:xfrm>
            <a:off x="3386525" y="2461075"/>
            <a:ext cx="206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6"/>
          <p:cNvSpPr txBox="1"/>
          <p:nvPr>
            <p:ph hasCustomPrompt="1" idx="4" type="title"/>
          </p:nvPr>
        </p:nvSpPr>
        <p:spPr>
          <a:xfrm>
            <a:off x="3386525" y="1714500"/>
            <a:ext cx="2061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6"/>
          <p:cNvSpPr txBox="1"/>
          <p:nvPr>
            <p:ph idx="5" type="subTitle"/>
          </p:nvPr>
        </p:nvSpPr>
        <p:spPr>
          <a:xfrm>
            <a:off x="3388776" y="2836375"/>
            <a:ext cx="2260800" cy="12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6"/>
          <p:cNvSpPr txBox="1"/>
          <p:nvPr>
            <p:ph idx="6" type="title"/>
          </p:nvPr>
        </p:nvSpPr>
        <p:spPr>
          <a:xfrm>
            <a:off x="6062062" y="2461075"/>
            <a:ext cx="206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6"/>
          <p:cNvSpPr txBox="1"/>
          <p:nvPr>
            <p:ph hasCustomPrompt="1" idx="7" type="title"/>
          </p:nvPr>
        </p:nvSpPr>
        <p:spPr>
          <a:xfrm>
            <a:off x="6062062" y="1714500"/>
            <a:ext cx="20574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6"/>
          <p:cNvSpPr txBox="1"/>
          <p:nvPr>
            <p:ph idx="8" type="subTitle"/>
          </p:nvPr>
        </p:nvSpPr>
        <p:spPr>
          <a:xfrm>
            <a:off x="6064300" y="2836375"/>
            <a:ext cx="2260800" cy="12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83" name="Google Shape;83;p16"/>
          <p:cNvPicPr preferRelativeResize="0"/>
          <p:nvPr/>
        </p:nvPicPr>
        <p:blipFill rotWithShape="1">
          <a:blip r:embed="rId2">
            <a:alphaModFix/>
          </a:blip>
          <a:srcRect b="0" l="78757" r="0" t="0"/>
          <a:stretch/>
        </p:blipFill>
        <p:spPr>
          <a:xfrm>
            <a:off x="8430780" y="0"/>
            <a:ext cx="713226" cy="5143500"/>
          </a:xfrm>
          <a:prstGeom prst="rect">
            <a:avLst/>
          </a:prstGeom>
          <a:noFill/>
          <a:ln>
            <a:noFill/>
          </a:ln>
        </p:spPr>
      </p:pic>
      <p:sp>
        <p:nvSpPr>
          <p:cNvPr id="84" name="Google Shape;84;p16"/>
          <p:cNvSpPr txBox="1"/>
          <p:nvPr>
            <p:ph idx="9"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17"/>
          <p:cNvSpPr/>
          <p:nvPr/>
        </p:nvSpPr>
        <p:spPr>
          <a:xfrm>
            <a:off x="711125" y="545700"/>
            <a:ext cx="7721700" cy="405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1458125" y="3132600"/>
            <a:ext cx="62277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8" name="Google Shape;88;p17"/>
          <p:cNvSpPr txBox="1"/>
          <p:nvPr>
            <p:ph idx="1" type="subTitle"/>
          </p:nvPr>
        </p:nvSpPr>
        <p:spPr>
          <a:xfrm>
            <a:off x="1458125" y="1479000"/>
            <a:ext cx="6227700" cy="165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3000">
                <a:latin typeface="Anaheim"/>
                <a:ea typeface="Anaheim"/>
                <a:cs typeface="Anaheim"/>
                <a:sym typeface="Anaheim"/>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89" name="Google Shape;89;p17"/>
          <p:cNvSpPr/>
          <p:nvPr/>
        </p:nvSpPr>
        <p:spPr>
          <a:xfrm>
            <a:off x="8760050" y="1206325"/>
            <a:ext cx="91500" cy="27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0" name="Shape 90"/>
        <p:cNvGrpSpPr/>
        <p:nvPr/>
      </p:nvGrpSpPr>
      <p:grpSpPr>
        <a:xfrm>
          <a:off x="0" y="0"/>
          <a:ext cx="0" cy="0"/>
          <a:chOff x="0" y="0"/>
          <a:chExt cx="0" cy="0"/>
        </a:xfrm>
      </p:grpSpPr>
      <p:sp>
        <p:nvSpPr>
          <p:cNvPr id="91" name="Google Shape;91;p18"/>
          <p:cNvSpPr txBox="1"/>
          <p:nvPr>
            <p:ph idx="1" type="subTitle"/>
          </p:nvPr>
        </p:nvSpPr>
        <p:spPr>
          <a:xfrm>
            <a:off x="4429075" y="1212525"/>
            <a:ext cx="4001700" cy="3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a:latin typeface="Anaheim"/>
                <a:ea typeface="Anaheim"/>
                <a:cs typeface="Anaheim"/>
                <a:sym typeface="Anahei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pic>
        <p:nvPicPr>
          <p:cNvPr id="92" name="Google Shape;92;p18"/>
          <p:cNvPicPr preferRelativeResize="0"/>
          <p:nvPr/>
        </p:nvPicPr>
        <p:blipFill rotWithShape="1">
          <a:blip r:embed="rId2">
            <a:alphaModFix/>
          </a:blip>
          <a:srcRect b="0" l="36607" r="36610" t="0"/>
          <a:stretch/>
        </p:blipFill>
        <p:spPr>
          <a:xfrm>
            <a:off x="-1" y="0"/>
            <a:ext cx="2448928" cy="5143502"/>
          </a:xfrm>
          <a:prstGeom prst="rect">
            <a:avLst/>
          </a:prstGeom>
          <a:noFill/>
          <a:ln>
            <a:noFill/>
          </a:ln>
        </p:spPr>
      </p:pic>
      <p:pic>
        <p:nvPicPr>
          <p:cNvPr id="93" name="Google Shape;93;p18"/>
          <p:cNvPicPr preferRelativeResize="0"/>
          <p:nvPr/>
        </p:nvPicPr>
        <p:blipFill rotWithShape="1">
          <a:blip r:embed="rId3">
            <a:alphaModFix amt="24000"/>
          </a:blip>
          <a:srcRect b="0" l="0" r="26524" t="0"/>
          <a:stretch/>
        </p:blipFill>
        <p:spPr>
          <a:xfrm>
            <a:off x="-8989" y="0"/>
            <a:ext cx="2466901" cy="5143500"/>
          </a:xfrm>
          <a:prstGeom prst="rect">
            <a:avLst/>
          </a:prstGeom>
          <a:noFill/>
          <a:ln>
            <a:noFill/>
          </a:ln>
        </p:spPr>
      </p:pic>
      <p:pic>
        <p:nvPicPr>
          <p:cNvPr id="94" name="Google Shape;94;p18"/>
          <p:cNvPicPr preferRelativeResize="0"/>
          <p:nvPr/>
        </p:nvPicPr>
        <p:blipFill rotWithShape="1">
          <a:blip r:embed="rId4">
            <a:alphaModFix/>
          </a:blip>
          <a:srcRect b="0" l="87464" r="0" t="0"/>
          <a:stretch/>
        </p:blipFill>
        <p:spPr>
          <a:xfrm>
            <a:off x="8811901" y="542500"/>
            <a:ext cx="332101" cy="4058500"/>
          </a:xfrm>
          <a:prstGeom prst="rect">
            <a:avLst/>
          </a:prstGeom>
          <a:noFill/>
          <a:ln>
            <a:noFill/>
          </a:ln>
        </p:spPr>
      </p:pic>
      <p:sp>
        <p:nvSpPr>
          <p:cNvPr id="95" name="Google Shape;95;p18"/>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type="title"/>
          </p:nvPr>
        </p:nvSpPr>
        <p:spPr>
          <a:xfrm>
            <a:off x="2457900" y="409150"/>
            <a:ext cx="5966100" cy="531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800">
                <a:solidFill>
                  <a:schemeClr val="lt2"/>
                </a:solidFill>
              </a:defRPr>
            </a:lvl1pPr>
            <a:lvl2pPr lvl="1" rtl="0" algn="r">
              <a:spcBef>
                <a:spcPts val="0"/>
              </a:spcBef>
              <a:spcAft>
                <a:spcPts val="0"/>
              </a:spcAft>
              <a:buSzPts val="2800"/>
              <a:buNone/>
              <a:defRPr sz="2800"/>
            </a:lvl2pPr>
            <a:lvl3pPr lvl="2" rtl="0" algn="r">
              <a:spcBef>
                <a:spcPts val="0"/>
              </a:spcBef>
              <a:spcAft>
                <a:spcPts val="0"/>
              </a:spcAft>
              <a:buSzPts val="2800"/>
              <a:buNone/>
              <a:defRPr sz="2800"/>
            </a:lvl3pPr>
            <a:lvl4pPr lvl="3" rtl="0" algn="r">
              <a:spcBef>
                <a:spcPts val="0"/>
              </a:spcBef>
              <a:spcAft>
                <a:spcPts val="0"/>
              </a:spcAft>
              <a:buSzPts val="2800"/>
              <a:buNone/>
              <a:defRPr sz="2800"/>
            </a:lvl4pPr>
            <a:lvl5pPr lvl="4" rtl="0" algn="r">
              <a:spcBef>
                <a:spcPts val="0"/>
              </a:spcBef>
              <a:spcAft>
                <a:spcPts val="0"/>
              </a:spcAft>
              <a:buSzPts val="2800"/>
              <a:buNone/>
              <a:defRPr sz="2800"/>
            </a:lvl5pPr>
            <a:lvl6pPr lvl="5" rtl="0" algn="r">
              <a:spcBef>
                <a:spcPts val="0"/>
              </a:spcBef>
              <a:spcAft>
                <a:spcPts val="0"/>
              </a:spcAft>
              <a:buSzPts val="2800"/>
              <a:buNone/>
              <a:defRPr sz="2800"/>
            </a:lvl6pPr>
            <a:lvl7pPr lvl="6" rtl="0" algn="r">
              <a:spcBef>
                <a:spcPts val="0"/>
              </a:spcBef>
              <a:spcAft>
                <a:spcPts val="0"/>
              </a:spcAft>
              <a:buSzPts val="2800"/>
              <a:buNone/>
              <a:defRPr sz="2800"/>
            </a:lvl7pPr>
            <a:lvl8pPr lvl="7" rtl="0" algn="r">
              <a:spcBef>
                <a:spcPts val="0"/>
              </a:spcBef>
              <a:spcAft>
                <a:spcPts val="0"/>
              </a:spcAft>
              <a:buSzPts val="2800"/>
              <a:buNone/>
              <a:defRPr sz="2800"/>
            </a:lvl8pPr>
            <a:lvl9pPr lvl="8" rtl="0" algn="r">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97" name="Shape 97"/>
        <p:cNvGrpSpPr/>
        <p:nvPr/>
      </p:nvGrpSpPr>
      <p:grpSpPr>
        <a:xfrm>
          <a:off x="0" y="0"/>
          <a:ext cx="0" cy="0"/>
          <a:chOff x="0" y="0"/>
          <a:chExt cx="0" cy="0"/>
        </a:xfrm>
      </p:grpSpPr>
      <p:sp>
        <p:nvSpPr>
          <p:cNvPr id="98" name="Google Shape;98;p19"/>
          <p:cNvSpPr txBox="1"/>
          <p:nvPr>
            <p:ph idx="1" type="subTitle"/>
          </p:nvPr>
        </p:nvSpPr>
        <p:spPr>
          <a:xfrm>
            <a:off x="713225" y="1212525"/>
            <a:ext cx="3164700" cy="308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800">
                <a:latin typeface="Anaheim"/>
                <a:ea typeface="Anaheim"/>
                <a:cs typeface="Anaheim"/>
                <a:sym typeface="Anahei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pic>
        <p:nvPicPr>
          <p:cNvPr id="99" name="Google Shape;99;p19"/>
          <p:cNvPicPr preferRelativeResize="0"/>
          <p:nvPr/>
        </p:nvPicPr>
        <p:blipFill rotWithShape="1">
          <a:blip r:embed="rId2">
            <a:alphaModFix/>
          </a:blip>
          <a:srcRect b="0" l="36607" r="36610" t="0"/>
          <a:stretch/>
        </p:blipFill>
        <p:spPr>
          <a:xfrm>
            <a:off x="6695074" y="0"/>
            <a:ext cx="2448928" cy="5143502"/>
          </a:xfrm>
          <a:prstGeom prst="rect">
            <a:avLst/>
          </a:prstGeom>
          <a:noFill/>
          <a:ln>
            <a:noFill/>
          </a:ln>
        </p:spPr>
      </p:pic>
      <p:pic>
        <p:nvPicPr>
          <p:cNvPr id="100" name="Google Shape;100;p19"/>
          <p:cNvPicPr preferRelativeResize="0"/>
          <p:nvPr/>
        </p:nvPicPr>
        <p:blipFill rotWithShape="1">
          <a:blip r:embed="rId3">
            <a:alphaModFix amt="24000"/>
          </a:blip>
          <a:srcRect b="0" l="0" r="26524" t="0"/>
          <a:stretch/>
        </p:blipFill>
        <p:spPr>
          <a:xfrm>
            <a:off x="6686086" y="12025"/>
            <a:ext cx="2466901" cy="5143500"/>
          </a:xfrm>
          <a:prstGeom prst="rect">
            <a:avLst/>
          </a:prstGeom>
          <a:noFill/>
          <a:ln>
            <a:noFill/>
          </a:ln>
        </p:spPr>
      </p:pic>
      <p:sp>
        <p:nvSpPr>
          <p:cNvPr id="101" name="Google Shape;101;p19"/>
          <p:cNvSpPr/>
          <p:nvPr/>
        </p:nvSpPr>
        <p:spPr>
          <a:xfrm>
            <a:off x="8760050" y="1206325"/>
            <a:ext cx="91500" cy="27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type="title"/>
          </p:nvPr>
        </p:nvSpPr>
        <p:spPr>
          <a:xfrm>
            <a:off x="720000" y="409150"/>
            <a:ext cx="59751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03" name="Shape 103"/>
        <p:cNvGrpSpPr/>
        <p:nvPr/>
      </p:nvGrpSpPr>
      <p:grpSpPr>
        <a:xfrm>
          <a:off x="0" y="0"/>
          <a:ext cx="0" cy="0"/>
          <a:chOff x="0" y="0"/>
          <a:chExt cx="0" cy="0"/>
        </a:xfrm>
      </p:grpSpPr>
      <p:sp>
        <p:nvSpPr>
          <p:cNvPr id="104" name="Google Shape;104;p20"/>
          <p:cNvSpPr txBox="1"/>
          <p:nvPr>
            <p:ph idx="1" type="subTitle"/>
          </p:nvPr>
        </p:nvSpPr>
        <p:spPr>
          <a:xfrm>
            <a:off x="5232175" y="1212525"/>
            <a:ext cx="3198600" cy="3089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999999"/>
              </a:buClr>
              <a:buSzPts val="800"/>
              <a:buFont typeface="Open Sans"/>
              <a:buChar char="●"/>
              <a:defRPr sz="1800">
                <a:latin typeface="Anaheim"/>
                <a:ea typeface="Anaheim"/>
                <a:cs typeface="Anaheim"/>
                <a:sym typeface="Anahei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pic>
        <p:nvPicPr>
          <p:cNvPr id="105" name="Google Shape;105;p20"/>
          <p:cNvPicPr preferRelativeResize="0"/>
          <p:nvPr/>
        </p:nvPicPr>
        <p:blipFill rotWithShape="1">
          <a:blip r:embed="rId2">
            <a:alphaModFix/>
          </a:blip>
          <a:srcRect b="0" l="36607" r="36610" t="0"/>
          <a:stretch/>
        </p:blipFill>
        <p:spPr>
          <a:xfrm rot="10800000">
            <a:off x="11" y="-2"/>
            <a:ext cx="2448928" cy="5143502"/>
          </a:xfrm>
          <a:prstGeom prst="rect">
            <a:avLst/>
          </a:prstGeom>
          <a:noFill/>
          <a:ln>
            <a:noFill/>
          </a:ln>
        </p:spPr>
      </p:pic>
      <p:pic>
        <p:nvPicPr>
          <p:cNvPr id="106" name="Google Shape;106;p20"/>
          <p:cNvPicPr preferRelativeResize="0"/>
          <p:nvPr/>
        </p:nvPicPr>
        <p:blipFill rotWithShape="1">
          <a:blip r:embed="rId3">
            <a:alphaModFix amt="24000"/>
          </a:blip>
          <a:srcRect b="0" l="0" r="26524" t="0"/>
          <a:stretch/>
        </p:blipFill>
        <p:spPr>
          <a:xfrm rot="10800000">
            <a:off x="11" y="0"/>
            <a:ext cx="2466901" cy="5143500"/>
          </a:xfrm>
          <a:prstGeom prst="rect">
            <a:avLst/>
          </a:prstGeom>
          <a:noFill/>
          <a:ln>
            <a:noFill/>
          </a:ln>
        </p:spPr>
      </p:pic>
      <p:sp>
        <p:nvSpPr>
          <p:cNvPr id="107" name="Google Shape;107;p20"/>
          <p:cNvSpPr txBox="1"/>
          <p:nvPr>
            <p:ph type="title"/>
          </p:nvPr>
        </p:nvSpPr>
        <p:spPr>
          <a:xfrm>
            <a:off x="2405575" y="409150"/>
            <a:ext cx="6018300" cy="531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800">
                <a:solidFill>
                  <a:schemeClr val="lt2"/>
                </a:solidFill>
              </a:defRPr>
            </a:lvl1pPr>
            <a:lvl2pPr lvl="1" rtl="0" algn="r">
              <a:spcBef>
                <a:spcPts val="0"/>
              </a:spcBef>
              <a:spcAft>
                <a:spcPts val="0"/>
              </a:spcAft>
              <a:buSzPts val="2800"/>
              <a:buNone/>
              <a:defRPr sz="2800"/>
            </a:lvl2pPr>
            <a:lvl3pPr lvl="2" rtl="0" algn="r">
              <a:spcBef>
                <a:spcPts val="0"/>
              </a:spcBef>
              <a:spcAft>
                <a:spcPts val="0"/>
              </a:spcAft>
              <a:buSzPts val="2800"/>
              <a:buNone/>
              <a:defRPr sz="2800"/>
            </a:lvl3pPr>
            <a:lvl4pPr lvl="3" rtl="0" algn="r">
              <a:spcBef>
                <a:spcPts val="0"/>
              </a:spcBef>
              <a:spcAft>
                <a:spcPts val="0"/>
              </a:spcAft>
              <a:buSzPts val="2800"/>
              <a:buNone/>
              <a:defRPr sz="2800"/>
            </a:lvl4pPr>
            <a:lvl5pPr lvl="4" rtl="0" algn="r">
              <a:spcBef>
                <a:spcPts val="0"/>
              </a:spcBef>
              <a:spcAft>
                <a:spcPts val="0"/>
              </a:spcAft>
              <a:buSzPts val="2800"/>
              <a:buNone/>
              <a:defRPr sz="2800"/>
            </a:lvl5pPr>
            <a:lvl6pPr lvl="5" rtl="0" algn="r">
              <a:spcBef>
                <a:spcPts val="0"/>
              </a:spcBef>
              <a:spcAft>
                <a:spcPts val="0"/>
              </a:spcAft>
              <a:buSzPts val="2800"/>
              <a:buNone/>
              <a:defRPr sz="2800"/>
            </a:lvl6pPr>
            <a:lvl7pPr lvl="6" rtl="0" algn="r">
              <a:spcBef>
                <a:spcPts val="0"/>
              </a:spcBef>
              <a:spcAft>
                <a:spcPts val="0"/>
              </a:spcAft>
              <a:buSzPts val="2800"/>
              <a:buNone/>
              <a:defRPr sz="2800"/>
            </a:lvl7pPr>
            <a:lvl8pPr lvl="7" rtl="0" algn="r">
              <a:spcBef>
                <a:spcPts val="0"/>
              </a:spcBef>
              <a:spcAft>
                <a:spcPts val="0"/>
              </a:spcAft>
              <a:buSzPts val="2800"/>
              <a:buNone/>
              <a:defRPr sz="2800"/>
            </a:lvl8pPr>
            <a:lvl9pPr lvl="8" rtl="0" algn="r">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720000" y="2250900"/>
            <a:ext cx="7710900" cy="641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 type="subTitle"/>
          </p:nvPr>
        </p:nvSpPr>
        <p:spPr>
          <a:xfrm>
            <a:off x="720000" y="2892600"/>
            <a:ext cx="4770300" cy="39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txBox="1"/>
          <p:nvPr>
            <p:ph hasCustomPrompt="1" idx="2" type="title"/>
          </p:nvPr>
        </p:nvSpPr>
        <p:spPr>
          <a:xfrm>
            <a:off x="579950" y="267500"/>
            <a:ext cx="2547600" cy="8850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80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pic>
        <p:nvPicPr>
          <p:cNvPr id="18" name="Google Shape;18;p3"/>
          <p:cNvPicPr preferRelativeResize="0"/>
          <p:nvPr/>
        </p:nvPicPr>
        <p:blipFill rotWithShape="1">
          <a:blip r:embed="rId3">
            <a:alphaModFix amt="40000"/>
          </a:blip>
          <a:srcRect b="0" l="78440" r="320" t="0"/>
          <a:stretch/>
        </p:blipFill>
        <p:spPr>
          <a:xfrm>
            <a:off x="8430900" y="0"/>
            <a:ext cx="7131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8" name="Shape 108"/>
        <p:cNvGrpSpPr/>
        <p:nvPr/>
      </p:nvGrpSpPr>
      <p:grpSpPr>
        <a:xfrm>
          <a:off x="0" y="0"/>
          <a:ext cx="0" cy="0"/>
          <a:chOff x="0" y="0"/>
          <a:chExt cx="0" cy="0"/>
        </a:xfrm>
      </p:grpSpPr>
      <p:sp>
        <p:nvSpPr>
          <p:cNvPr id="109" name="Google Shape;109;p21"/>
          <p:cNvSpPr txBox="1"/>
          <p:nvPr>
            <p:ph type="title"/>
          </p:nvPr>
        </p:nvSpPr>
        <p:spPr>
          <a:xfrm>
            <a:off x="2771225" y="1186102"/>
            <a:ext cx="3547200" cy="39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21"/>
          <p:cNvSpPr txBox="1"/>
          <p:nvPr>
            <p:ph idx="1" type="subTitle"/>
          </p:nvPr>
        </p:nvSpPr>
        <p:spPr>
          <a:xfrm>
            <a:off x="2771225" y="1502890"/>
            <a:ext cx="35472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1"/>
          <p:cNvSpPr txBox="1"/>
          <p:nvPr>
            <p:ph idx="2" type="title"/>
          </p:nvPr>
        </p:nvSpPr>
        <p:spPr>
          <a:xfrm>
            <a:off x="2771225" y="2409665"/>
            <a:ext cx="3547200" cy="39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 name="Google Shape;112;p21"/>
          <p:cNvSpPr txBox="1"/>
          <p:nvPr>
            <p:ph idx="3" type="subTitle"/>
          </p:nvPr>
        </p:nvSpPr>
        <p:spPr>
          <a:xfrm>
            <a:off x="2771225" y="2726464"/>
            <a:ext cx="35472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21"/>
          <p:cNvSpPr txBox="1"/>
          <p:nvPr>
            <p:ph idx="4" type="title"/>
          </p:nvPr>
        </p:nvSpPr>
        <p:spPr>
          <a:xfrm>
            <a:off x="2771225" y="3679252"/>
            <a:ext cx="3547200" cy="39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21"/>
          <p:cNvSpPr txBox="1"/>
          <p:nvPr>
            <p:ph idx="5" type="subTitle"/>
          </p:nvPr>
        </p:nvSpPr>
        <p:spPr>
          <a:xfrm>
            <a:off x="2771225" y="3996052"/>
            <a:ext cx="35472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15" name="Google Shape;115;p21"/>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116" name="Google Shape;116;p21"/>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txBox="1"/>
          <p:nvPr>
            <p:ph idx="6"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2">
    <p:spTree>
      <p:nvGrpSpPr>
        <p:cNvPr id="118" name="Shape 118"/>
        <p:cNvGrpSpPr/>
        <p:nvPr/>
      </p:nvGrpSpPr>
      <p:grpSpPr>
        <a:xfrm>
          <a:off x="0" y="0"/>
          <a:ext cx="0" cy="0"/>
          <a:chOff x="0" y="0"/>
          <a:chExt cx="0" cy="0"/>
        </a:xfrm>
      </p:grpSpPr>
      <p:sp>
        <p:nvSpPr>
          <p:cNvPr id="119" name="Google Shape;119;p22"/>
          <p:cNvSpPr txBox="1"/>
          <p:nvPr>
            <p:ph type="title"/>
          </p:nvPr>
        </p:nvSpPr>
        <p:spPr>
          <a:xfrm>
            <a:off x="720000" y="2921672"/>
            <a:ext cx="2336400" cy="3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2"/>
          <p:cNvSpPr txBox="1"/>
          <p:nvPr>
            <p:ph idx="1" type="subTitle"/>
          </p:nvPr>
        </p:nvSpPr>
        <p:spPr>
          <a:xfrm>
            <a:off x="720000" y="3314670"/>
            <a:ext cx="2336400" cy="12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2"/>
          <p:cNvSpPr txBox="1"/>
          <p:nvPr>
            <p:ph idx="2" type="title"/>
          </p:nvPr>
        </p:nvSpPr>
        <p:spPr>
          <a:xfrm>
            <a:off x="3403800" y="2921672"/>
            <a:ext cx="2336400" cy="3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22"/>
          <p:cNvSpPr txBox="1"/>
          <p:nvPr>
            <p:ph idx="3" type="subTitle"/>
          </p:nvPr>
        </p:nvSpPr>
        <p:spPr>
          <a:xfrm>
            <a:off x="3403800" y="3314670"/>
            <a:ext cx="2336400" cy="12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22"/>
          <p:cNvSpPr txBox="1"/>
          <p:nvPr>
            <p:ph idx="4" type="title"/>
          </p:nvPr>
        </p:nvSpPr>
        <p:spPr>
          <a:xfrm>
            <a:off x="6087600" y="2921672"/>
            <a:ext cx="2336400" cy="3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2"/>
          <p:cNvSpPr txBox="1"/>
          <p:nvPr>
            <p:ph idx="5" type="subTitle"/>
          </p:nvPr>
        </p:nvSpPr>
        <p:spPr>
          <a:xfrm>
            <a:off x="6087600" y="3314670"/>
            <a:ext cx="2336400" cy="12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25" name="Google Shape;125;p22"/>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126" name="Google Shape;126;p22"/>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6"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_1">
    <p:bg>
      <p:bgPr>
        <a:solidFill>
          <a:schemeClr val="dk2"/>
        </a:solidFill>
      </p:bgPr>
    </p:bg>
    <p:spTree>
      <p:nvGrpSpPr>
        <p:cNvPr id="128" name="Shape 128"/>
        <p:cNvGrpSpPr/>
        <p:nvPr/>
      </p:nvGrpSpPr>
      <p:grpSpPr>
        <a:xfrm>
          <a:off x="0" y="0"/>
          <a:ext cx="0" cy="0"/>
          <a:chOff x="0" y="0"/>
          <a:chExt cx="0" cy="0"/>
        </a:xfrm>
      </p:grpSpPr>
      <p:sp>
        <p:nvSpPr>
          <p:cNvPr id="129" name="Google Shape;129;p23"/>
          <p:cNvSpPr txBox="1"/>
          <p:nvPr>
            <p:ph type="title"/>
          </p:nvPr>
        </p:nvSpPr>
        <p:spPr>
          <a:xfrm>
            <a:off x="720000" y="2921672"/>
            <a:ext cx="2336400" cy="3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3"/>
          <p:cNvSpPr txBox="1"/>
          <p:nvPr>
            <p:ph idx="1" type="subTitle"/>
          </p:nvPr>
        </p:nvSpPr>
        <p:spPr>
          <a:xfrm>
            <a:off x="720000" y="3314670"/>
            <a:ext cx="2336400" cy="12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3"/>
          <p:cNvSpPr txBox="1"/>
          <p:nvPr>
            <p:ph idx="2" type="title"/>
          </p:nvPr>
        </p:nvSpPr>
        <p:spPr>
          <a:xfrm>
            <a:off x="3403800" y="2921672"/>
            <a:ext cx="2336400" cy="3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3"/>
          <p:cNvSpPr txBox="1"/>
          <p:nvPr>
            <p:ph idx="3" type="subTitle"/>
          </p:nvPr>
        </p:nvSpPr>
        <p:spPr>
          <a:xfrm>
            <a:off x="3403800" y="3314670"/>
            <a:ext cx="2336400" cy="12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3"/>
          <p:cNvSpPr txBox="1"/>
          <p:nvPr>
            <p:ph idx="4" type="title"/>
          </p:nvPr>
        </p:nvSpPr>
        <p:spPr>
          <a:xfrm>
            <a:off x="6087600" y="2921672"/>
            <a:ext cx="2336400" cy="3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23"/>
          <p:cNvSpPr txBox="1"/>
          <p:nvPr>
            <p:ph idx="5" type="subTitle"/>
          </p:nvPr>
        </p:nvSpPr>
        <p:spPr>
          <a:xfrm>
            <a:off x="6087600" y="3314670"/>
            <a:ext cx="2336400" cy="12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35" name="Google Shape;135;p23"/>
          <p:cNvPicPr preferRelativeResize="0"/>
          <p:nvPr/>
        </p:nvPicPr>
        <p:blipFill rotWithShape="1">
          <a:blip r:embed="rId2">
            <a:alphaModFix/>
          </a:blip>
          <a:srcRect b="0" l="52027" r="35852" t="0"/>
          <a:stretch/>
        </p:blipFill>
        <p:spPr>
          <a:xfrm>
            <a:off x="8817825" y="510500"/>
            <a:ext cx="326175" cy="4122500"/>
          </a:xfrm>
          <a:prstGeom prst="rect">
            <a:avLst/>
          </a:prstGeom>
          <a:noFill/>
          <a:ln>
            <a:noFill/>
          </a:ln>
        </p:spPr>
      </p:pic>
      <p:sp>
        <p:nvSpPr>
          <p:cNvPr id="136" name="Google Shape;136;p23"/>
          <p:cNvSpPr/>
          <p:nvPr/>
        </p:nvSpPr>
        <p:spPr>
          <a:xfrm>
            <a:off x="8760050" y="1206325"/>
            <a:ext cx="91500" cy="27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idx="6"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38" name="Shape 138"/>
        <p:cNvGrpSpPr/>
        <p:nvPr/>
      </p:nvGrpSpPr>
      <p:grpSpPr>
        <a:xfrm>
          <a:off x="0" y="0"/>
          <a:ext cx="0" cy="0"/>
          <a:chOff x="0" y="0"/>
          <a:chExt cx="0" cy="0"/>
        </a:xfrm>
      </p:grpSpPr>
      <p:sp>
        <p:nvSpPr>
          <p:cNvPr id="139" name="Google Shape;139;p24"/>
          <p:cNvSpPr/>
          <p:nvPr/>
        </p:nvSpPr>
        <p:spPr>
          <a:xfrm>
            <a:off x="0" y="2295525"/>
            <a:ext cx="9144000" cy="284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4"/>
          <p:cNvGrpSpPr/>
          <p:nvPr/>
        </p:nvGrpSpPr>
        <p:grpSpPr>
          <a:xfrm>
            <a:off x="-19050" y="4591050"/>
            <a:ext cx="9163050" cy="552456"/>
            <a:chOff x="-19050" y="4591050"/>
            <a:chExt cx="9163050" cy="552456"/>
          </a:xfrm>
        </p:grpSpPr>
        <p:pic>
          <p:nvPicPr>
            <p:cNvPr id="141" name="Google Shape;141;p24"/>
            <p:cNvPicPr preferRelativeResize="0"/>
            <p:nvPr/>
          </p:nvPicPr>
          <p:blipFill rotWithShape="1">
            <a:blip r:embed="rId2">
              <a:alphaModFix amt="40000"/>
            </a:blip>
            <a:srcRect b="0" l="83546" r="0" t="0"/>
            <a:stretch/>
          </p:blipFill>
          <p:spPr>
            <a:xfrm rot="5400000">
              <a:off x="6296025" y="2295530"/>
              <a:ext cx="552450" cy="5143500"/>
            </a:xfrm>
            <a:prstGeom prst="rect">
              <a:avLst/>
            </a:prstGeom>
            <a:noFill/>
            <a:ln>
              <a:noFill/>
            </a:ln>
          </p:spPr>
        </p:pic>
        <p:pic>
          <p:nvPicPr>
            <p:cNvPr id="142" name="Google Shape;142;p24"/>
            <p:cNvPicPr preferRelativeResize="0"/>
            <p:nvPr/>
          </p:nvPicPr>
          <p:blipFill rotWithShape="1">
            <a:blip r:embed="rId2">
              <a:alphaModFix amt="40000"/>
            </a:blip>
            <a:srcRect b="0" l="83546" r="0" t="21850"/>
            <a:stretch/>
          </p:blipFill>
          <p:spPr>
            <a:xfrm flipH="1" rot="-5400000">
              <a:off x="1714500" y="2857500"/>
              <a:ext cx="552450" cy="4019549"/>
            </a:xfrm>
            <a:prstGeom prst="rect">
              <a:avLst/>
            </a:prstGeom>
            <a:noFill/>
            <a:ln>
              <a:noFill/>
            </a:ln>
          </p:spPr>
        </p:pic>
      </p:grpSp>
      <p:sp>
        <p:nvSpPr>
          <p:cNvPr id="143" name="Google Shape;143;p24"/>
          <p:cNvSpPr txBox="1"/>
          <p:nvPr>
            <p:ph type="title"/>
          </p:nvPr>
        </p:nvSpPr>
        <p:spPr>
          <a:xfrm>
            <a:off x="720000" y="2952750"/>
            <a:ext cx="2336400" cy="67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4"/>
          <p:cNvSpPr txBox="1"/>
          <p:nvPr>
            <p:ph idx="1" type="subTitle"/>
          </p:nvPr>
        </p:nvSpPr>
        <p:spPr>
          <a:xfrm>
            <a:off x="720000" y="3628950"/>
            <a:ext cx="23364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4"/>
          <p:cNvSpPr txBox="1"/>
          <p:nvPr>
            <p:ph idx="2" type="title"/>
          </p:nvPr>
        </p:nvSpPr>
        <p:spPr>
          <a:xfrm>
            <a:off x="3403800" y="2952750"/>
            <a:ext cx="2336400" cy="67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24"/>
          <p:cNvSpPr txBox="1"/>
          <p:nvPr>
            <p:ph idx="3" type="subTitle"/>
          </p:nvPr>
        </p:nvSpPr>
        <p:spPr>
          <a:xfrm>
            <a:off x="3403800" y="3628950"/>
            <a:ext cx="23364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4"/>
          <p:cNvSpPr txBox="1"/>
          <p:nvPr>
            <p:ph idx="4" type="title"/>
          </p:nvPr>
        </p:nvSpPr>
        <p:spPr>
          <a:xfrm>
            <a:off x="6087600" y="2952750"/>
            <a:ext cx="2336400" cy="67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24"/>
          <p:cNvSpPr txBox="1"/>
          <p:nvPr>
            <p:ph idx="5" type="subTitle"/>
          </p:nvPr>
        </p:nvSpPr>
        <p:spPr>
          <a:xfrm>
            <a:off x="6087600" y="3628950"/>
            <a:ext cx="23364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4"/>
          <p:cNvSpPr txBox="1"/>
          <p:nvPr>
            <p:ph idx="6"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50" name="Shape 150"/>
        <p:cNvGrpSpPr/>
        <p:nvPr/>
      </p:nvGrpSpPr>
      <p:grpSpPr>
        <a:xfrm>
          <a:off x="0" y="0"/>
          <a:ext cx="0" cy="0"/>
          <a:chOff x="0" y="0"/>
          <a:chExt cx="0" cy="0"/>
        </a:xfrm>
      </p:grpSpPr>
      <p:sp>
        <p:nvSpPr>
          <p:cNvPr id="151" name="Google Shape;151;p25"/>
          <p:cNvSpPr txBox="1"/>
          <p:nvPr>
            <p:ph type="title"/>
          </p:nvPr>
        </p:nvSpPr>
        <p:spPr>
          <a:xfrm>
            <a:off x="703725" y="2869900"/>
            <a:ext cx="1905300" cy="3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25"/>
          <p:cNvSpPr txBox="1"/>
          <p:nvPr>
            <p:ph idx="1" type="subTitle"/>
          </p:nvPr>
        </p:nvSpPr>
        <p:spPr>
          <a:xfrm>
            <a:off x="711825" y="3242800"/>
            <a:ext cx="1889100" cy="135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5"/>
          <p:cNvSpPr txBox="1"/>
          <p:nvPr>
            <p:ph idx="2" type="title"/>
          </p:nvPr>
        </p:nvSpPr>
        <p:spPr>
          <a:xfrm>
            <a:off x="4572050" y="2869900"/>
            <a:ext cx="1962900" cy="3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5"/>
          <p:cNvSpPr txBox="1"/>
          <p:nvPr>
            <p:ph idx="3" type="subTitle"/>
          </p:nvPr>
        </p:nvSpPr>
        <p:spPr>
          <a:xfrm>
            <a:off x="4572050" y="3242800"/>
            <a:ext cx="1962900" cy="135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5"/>
          <p:cNvSpPr txBox="1"/>
          <p:nvPr>
            <p:ph idx="4" type="title"/>
          </p:nvPr>
        </p:nvSpPr>
        <p:spPr>
          <a:xfrm>
            <a:off x="2617100" y="2869900"/>
            <a:ext cx="1962900" cy="3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25"/>
          <p:cNvSpPr txBox="1"/>
          <p:nvPr>
            <p:ph idx="5" type="subTitle"/>
          </p:nvPr>
        </p:nvSpPr>
        <p:spPr>
          <a:xfrm>
            <a:off x="2617100" y="3242800"/>
            <a:ext cx="1962900" cy="135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5"/>
          <p:cNvSpPr txBox="1"/>
          <p:nvPr>
            <p:ph idx="6" type="title"/>
          </p:nvPr>
        </p:nvSpPr>
        <p:spPr>
          <a:xfrm>
            <a:off x="6534950" y="2869900"/>
            <a:ext cx="1889100" cy="3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25"/>
          <p:cNvSpPr txBox="1"/>
          <p:nvPr>
            <p:ph idx="7" type="subTitle"/>
          </p:nvPr>
        </p:nvSpPr>
        <p:spPr>
          <a:xfrm>
            <a:off x="6544550" y="3242873"/>
            <a:ext cx="1869900" cy="135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59" name="Google Shape;159;p25"/>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160" name="Google Shape;160;p25"/>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ph idx="8"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62" name="Shape 162"/>
        <p:cNvGrpSpPr/>
        <p:nvPr/>
      </p:nvGrpSpPr>
      <p:grpSpPr>
        <a:xfrm>
          <a:off x="0" y="0"/>
          <a:ext cx="0" cy="0"/>
          <a:chOff x="0" y="0"/>
          <a:chExt cx="0" cy="0"/>
        </a:xfrm>
      </p:grpSpPr>
      <p:sp>
        <p:nvSpPr>
          <p:cNvPr id="163" name="Google Shape;163;p26"/>
          <p:cNvSpPr txBox="1"/>
          <p:nvPr>
            <p:ph type="title"/>
          </p:nvPr>
        </p:nvSpPr>
        <p:spPr>
          <a:xfrm>
            <a:off x="1317700" y="1499338"/>
            <a:ext cx="1920300" cy="372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 name="Google Shape;164;p26"/>
          <p:cNvSpPr txBox="1"/>
          <p:nvPr>
            <p:ph idx="2" type="title"/>
          </p:nvPr>
        </p:nvSpPr>
        <p:spPr>
          <a:xfrm>
            <a:off x="5394675" y="1524700"/>
            <a:ext cx="1920300" cy="372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6"/>
          <p:cNvSpPr txBox="1"/>
          <p:nvPr>
            <p:ph idx="3" type="title"/>
          </p:nvPr>
        </p:nvSpPr>
        <p:spPr>
          <a:xfrm>
            <a:off x="1269250" y="3212375"/>
            <a:ext cx="1920300" cy="372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 name="Google Shape;166;p26"/>
          <p:cNvSpPr txBox="1"/>
          <p:nvPr>
            <p:ph idx="4" type="title"/>
          </p:nvPr>
        </p:nvSpPr>
        <p:spPr>
          <a:xfrm>
            <a:off x="5383800" y="3212375"/>
            <a:ext cx="1920300" cy="372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pic>
        <p:nvPicPr>
          <p:cNvPr id="167" name="Google Shape;167;p26"/>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168" name="Google Shape;168;p26"/>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ph idx="5"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170" name="Google Shape;170;p26"/>
          <p:cNvSpPr txBox="1"/>
          <p:nvPr>
            <p:ph hasCustomPrompt="1" idx="6" type="title"/>
          </p:nvPr>
        </p:nvSpPr>
        <p:spPr>
          <a:xfrm>
            <a:off x="1317700" y="1790700"/>
            <a:ext cx="28542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
        <p:nvSpPr>
          <p:cNvPr id="171" name="Google Shape;171;p26"/>
          <p:cNvSpPr txBox="1"/>
          <p:nvPr>
            <p:ph hasCustomPrompt="1" idx="7" type="title"/>
          </p:nvPr>
        </p:nvSpPr>
        <p:spPr>
          <a:xfrm>
            <a:off x="5394675" y="1790700"/>
            <a:ext cx="28542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
        <p:nvSpPr>
          <p:cNvPr id="172" name="Google Shape;172;p26"/>
          <p:cNvSpPr txBox="1"/>
          <p:nvPr>
            <p:ph hasCustomPrompt="1" idx="8" type="title"/>
          </p:nvPr>
        </p:nvSpPr>
        <p:spPr>
          <a:xfrm>
            <a:off x="1317700" y="3585275"/>
            <a:ext cx="28542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
        <p:nvSpPr>
          <p:cNvPr id="173" name="Google Shape;173;p26"/>
          <p:cNvSpPr txBox="1"/>
          <p:nvPr>
            <p:ph hasCustomPrompt="1" idx="9" type="title"/>
          </p:nvPr>
        </p:nvSpPr>
        <p:spPr>
          <a:xfrm>
            <a:off x="5394675" y="3585275"/>
            <a:ext cx="28542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74" name="Shape 174"/>
        <p:cNvGrpSpPr/>
        <p:nvPr/>
      </p:nvGrpSpPr>
      <p:grpSpPr>
        <a:xfrm>
          <a:off x="0" y="0"/>
          <a:ext cx="0" cy="0"/>
          <a:chOff x="0" y="0"/>
          <a:chExt cx="0" cy="0"/>
        </a:xfrm>
      </p:grpSpPr>
      <p:sp>
        <p:nvSpPr>
          <p:cNvPr id="175" name="Google Shape;175;p27"/>
          <p:cNvSpPr txBox="1"/>
          <p:nvPr>
            <p:ph type="title"/>
          </p:nvPr>
        </p:nvSpPr>
        <p:spPr>
          <a:xfrm>
            <a:off x="720000" y="1888375"/>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27"/>
          <p:cNvSpPr txBox="1"/>
          <p:nvPr>
            <p:ph idx="1" type="subTitle"/>
          </p:nvPr>
        </p:nvSpPr>
        <p:spPr>
          <a:xfrm>
            <a:off x="720000" y="2284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7"/>
          <p:cNvSpPr txBox="1"/>
          <p:nvPr>
            <p:ph idx="2" type="title"/>
          </p:nvPr>
        </p:nvSpPr>
        <p:spPr>
          <a:xfrm>
            <a:off x="3419270" y="1888375"/>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27"/>
          <p:cNvSpPr txBox="1"/>
          <p:nvPr>
            <p:ph idx="3" type="subTitle"/>
          </p:nvPr>
        </p:nvSpPr>
        <p:spPr>
          <a:xfrm>
            <a:off x="3419270" y="2284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7"/>
          <p:cNvSpPr txBox="1"/>
          <p:nvPr>
            <p:ph idx="4" type="title"/>
          </p:nvPr>
        </p:nvSpPr>
        <p:spPr>
          <a:xfrm>
            <a:off x="720000" y="3688087"/>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27"/>
          <p:cNvSpPr txBox="1"/>
          <p:nvPr>
            <p:ph idx="5" type="subTitle"/>
          </p:nvPr>
        </p:nvSpPr>
        <p:spPr>
          <a:xfrm>
            <a:off x="720000" y="4083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7"/>
          <p:cNvSpPr txBox="1"/>
          <p:nvPr>
            <p:ph idx="6" type="title"/>
          </p:nvPr>
        </p:nvSpPr>
        <p:spPr>
          <a:xfrm>
            <a:off x="3419270" y="3688087"/>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 name="Google Shape;182;p27"/>
          <p:cNvSpPr txBox="1"/>
          <p:nvPr>
            <p:ph idx="7" type="subTitle"/>
          </p:nvPr>
        </p:nvSpPr>
        <p:spPr>
          <a:xfrm>
            <a:off x="3419270" y="4083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27"/>
          <p:cNvSpPr txBox="1"/>
          <p:nvPr>
            <p:ph idx="8" type="title"/>
          </p:nvPr>
        </p:nvSpPr>
        <p:spPr>
          <a:xfrm>
            <a:off x="6118548" y="1888375"/>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27"/>
          <p:cNvSpPr txBox="1"/>
          <p:nvPr>
            <p:ph idx="9" type="subTitle"/>
          </p:nvPr>
        </p:nvSpPr>
        <p:spPr>
          <a:xfrm>
            <a:off x="6118548" y="2284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7"/>
          <p:cNvSpPr txBox="1"/>
          <p:nvPr>
            <p:ph idx="13" type="title"/>
          </p:nvPr>
        </p:nvSpPr>
        <p:spPr>
          <a:xfrm>
            <a:off x="6118548" y="3688087"/>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 name="Google Shape;186;p27"/>
          <p:cNvSpPr txBox="1"/>
          <p:nvPr>
            <p:ph idx="14" type="subTitle"/>
          </p:nvPr>
        </p:nvSpPr>
        <p:spPr>
          <a:xfrm>
            <a:off x="6118548" y="4083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7" name="Google Shape;187;p27"/>
          <p:cNvPicPr preferRelativeResize="0"/>
          <p:nvPr/>
        </p:nvPicPr>
        <p:blipFill rotWithShape="1">
          <a:blip r:embed="rId2">
            <a:alphaModFix/>
          </a:blip>
          <a:srcRect b="0" l="52027" r="35852" t="0"/>
          <a:stretch/>
        </p:blipFill>
        <p:spPr>
          <a:xfrm>
            <a:off x="8817825" y="510500"/>
            <a:ext cx="326175" cy="4122500"/>
          </a:xfrm>
          <a:prstGeom prst="rect">
            <a:avLst/>
          </a:prstGeom>
          <a:noFill/>
          <a:ln>
            <a:noFill/>
          </a:ln>
        </p:spPr>
      </p:pic>
      <p:sp>
        <p:nvSpPr>
          <p:cNvPr id="188" name="Google Shape;188;p27"/>
          <p:cNvSpPr/>
          <p:nvPr/>
        </p:nvSpPr>
        <p:spPr>
          <a:xfrm>
            <a:off x="8760050" y="1206325"/>
            <a:ext cx="91500" cy="27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ph idx="15"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190" name="Shape 190"/>
        <p:cNvGrpSpPr/>
        <p:nvPr/>
      </p:nvGrpSpPr>
      <p:grpSpPr>
        <a:xfrm>
          <a:off x="0" y="0"/>
          <a:ext cx="0" cy="0"/>
          <a:chOff x="0" y="0"/>
          <a:chExt cx="0" cy="0"/>
        </a:xfrm>
      </p:grpSpPr>
      <p:sp>
        <p:nvSpPr>
          <p:cNvPr id="191" name="Google Shape;191;p28"/>
          <p:cNvSpPr txBox="1"/>
          <p:nvPr>
            <p:ph type="title"/>
          </p:nvPr>
        </p:nvSpPr>
        <p:spPr>
          <a:xfrm>
            <a:off x="720000" y="1888375"/>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8"/>
          <p:cNvSpPr txBox="1"/>
          <p:nvPr>
            <p:ph idx="1" type="subTitle"/>
          </p:nvPr>
        </p:nvSpPr>
        <p:spPr>
          <a:xfrm>
            <a:off x="720000" y="2284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8"/>
          <p:cNvSpPr txBox="1"/>
          <p:nvPr>
            <p:ph idx="2" type="title"/>
          </p:nvPr>
        </p:nvSpPr>
        <p:spPr>
          <a:xfrm>
            <a:off x="3419250" y="1888375"/>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8"/>
          <p:cNvSpPr txBox="1"/>
          <p:nvPr>
            <p:ph idx="3" type="subTitle"/>
          </p:nvPr>
        </p:nvSpPr>
        <p:spPr>
          <a:xfrm>
            <a:off x="3419250" y="2284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8"/>
          <p:cNvSpPr txBox="1"/>
          <p:nvPr>
            <p:ph idx="4" type="title"/>
          </p:nvPr>
        </p:nvSpPr>
        <p:spPr>
          <a:xfrm>
            <a:off x="720000" y="3720637"/>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8"/>
          <p:cNvSpPr txBox="1"/>
          <p:nvPr>
            <p:ph idx="5" type="subTitle"/>
          </p:nvPr>
        </p:nvSpPr>
        <p:spPr>
          <a:xfrm>
            <a:off x="720000" y="41163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8"/>
          <p:cNvSpPr txBox="1"/>
          <p:nvPr>
            <p:ph idx="6" type="title"/>
          </p:nvPr>
        </p:nvSpPr>
        <p:spPr>
          <a:xfrm>
            <a:off x="3419250" y="3720637"/>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28"/>
          <p:cNvSpPr txBox="1"/>
          <p:nvPr>
            <p:ph idx="7" type="subTitle"/>
          </p:nvPr>
        </p:nvSpPr>
        <p:spPr>
          <a:xfrm>
            <a:off x="3419250" y="41163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8"/>
          <p:cNvSpPr txBox="1"/>
          <p:nvPr>
            <p:ph idx="8" type="title"/>
          </p:nvPr>
        </p:nvSpPr>
        <p:spPr>
          <a:xfrm>
            <a:off x="6118548" y="1888375"/>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28"/>
          <p:cNvSpPr txBox="1"/>
          <p:nvPr>
            <p:ph idx="9" type="subTitle"/>
          </p:nvPr>
        </p:nvSpPr>
        <p:spPr>
          <a:xfrm>
            <a:off x="6118548" y="2284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8"/>
          <p:cNvSpPr txBox="1"/>
          <p:nvPr>
            <p:ph idx="13" type="title"/>
          </p:nvPr>
        </p:nvSpPr>
        <p:spPr>
          <a:xfrm>
            <a:off x="6118548" y="3720637"/>
            <a:ext cx="2305500" cy="3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8"/>
          <p:cNvSpPr txBox="1"/>
          <p:nvPr>
            <p:ph idx="14" type="subTitle"/>
          </p:nvPr>
        </p:nvSpPr>
        <p:spPr>
          <a:xfrm>
            <a:off x="6118548" y="41163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03" name="Google Shape;203;p28"/>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204" name="Google Shape;204;p28"/>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txBox="1"/>
          <p:nvPr>
            <p:ph idx="15"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blipFill>
          <a:blip r:embed="rId2">
            <a:alphaModFix/>
          </a:blip>
          <a:stretch>
            <a:fillRect/>
          </a:stretch>
        </a:blipFill>
      </p:bgPr>
    </p:bg>
    <p:spTree>
      <p:nvGrpSpPr>
        <p:cNvPr id="206" name="Shape 206"/>
        <p:cNvGrpSpPr/>
        <p:nvPr/>
      </p:nvGrpSpPr>
      <p:grpSpPr>
        <a:xfrm>
          <a:off x="0" y="0"/>
          <a:ext cx="0" cy="0"/>
          <a:chOff x="0" y="0"/>
          <a:chExt cx="0" cy="0"/>
        </a:xfrm>
      </p:grpSpPr>
      <p:pic>
        <p:nvPicPr>
          <p:cNvPr id="207" name="Google Shape;207;p29"/>
          <p:cNvPicPr preferRelativeResize="0"/>
          <p:nvPr/>
        </p:nvPicPr>
        <p:blipFill>
          <a:blip r:embed="rId3">
            <a:alphaModFix amt="25000"/>
          </a:blip>
          <a:stretch>
            <a:fillRect/>
          </a:stretch>
        </p:blipFill>
        <p:spPr>
          <a:xfrm>
            <a:off x="5786435" y="0"/>
            <a:ext cx="3357564" cy="5143500"/>
          </a:xfrm>
          <a:prstGeom prst="rect">
            <a:avLst/>
          </a:prstGeom>
          <a:noFill/>
          <a:ln>
            <a:noFill/>
          </a:ln>
        </p:spPr>
      </p:pic>
      <p:pic>
        <p:nvPicPr>
          <p:cNvPr id="208" name="Google Shape;208;p29"/>
          <p:cNvPicPr preferRelativeResize="0"/>
          <p:nvPr/>
        </p:nvPicPr>
        <p:blipFill>
          <a:blip r:embed="rId3">
            <a:alphaModFix amt="25000"/>
          </a:blip>
          <a:stretch>
            <a:fillRect/>
          </a:stretch>
        </p:blipFill>
        <p:spPr>
          <a:xfrm flipH="1">
            <a:off x="2428860" y="0"/>
            <a:ext cx="3357564" cy="5143500"/>
          </a:xfrm>
          <a:prstGeom prst="rect">
            <a:avLst/>
          </a:prstGeom>
          <a:noFill/>
          <a:ln>
            <a:noFill/>
          </a:ln>
        </p:spPr>
      </p:pic>
      <p:pic>
        <p:nvPicPr>
          <p:cNvPr id="209" name="Google Shape;209;p29"/>
          <p:cNvPicPr preferRelativeResize="0"/>
          <p:nvPr/>
        </p:nvPicPr>
        <p:blipFill rotWithShape="1">
          <a:blip r:embed="rId3">
            <a:alphaModFix amt="25000"/>
          </a:blip>
          <a:srcRect b="0" l="27662" r="0" t="0"/>
          <a:stretch/>
        </p:blipFill>
        <p:spPr>
          <a:xfrm>
            <a:off x="0" y="0"/>
            <a:ext cx="2428850" cy="5143500"/>
          </a:xfrm>
          <a:prstGeom prst="rect">
            <a:avLst/>
          </a:prstGeom>
          <a:noFill/>
          <a:ln>
            <a:noFill/>
          </a:ln>
        </p:spPr>
      </p:pic>
      <p:sp>
        <p:nvSpPr>
          <p:cNvPr id="210" name="Google Shape;210;p29"/>
          <p:cNvSpPr/>
          <p:nvPr/>
        </p:nvSpPr>
        <p:spPr>
          <a:xfrm>
            <a:off x="713225" y="542500"/>
            <a:ext cx="7717800" cy="405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hasCustomPrompt="1" type="title"/>
          </p:nvPr>
        </p:nvSpPr>
        <p:spPr>
          <a:xfrm>
            <a:off x="2254925" y="762000"/>
            <a:ext cx="46341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
        <p:nvSpPr>
          <p:cNvPr id="212" name="Google Shape;212;p29"/>
          <p:cNvSpPr txBox="1"/>
          <p:nvPr>
            <p:ph idx="1" type="subTitle"/>
          </p:nvPr>
        </p:nvSpPr>
        <p:spPr>
          <a:xfrm>
            <a:off x="2254925" y="1553709"/>
            <a:ext cx="4634100" cy="4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9"/>
          <p:cNvSpPr txBox="1"/>
          <p:nvPr>
            <p:ph hasCustomPrompt="1" idx="2" type="title"/>
          </p:nvPr>
        </p:nvSpPr>
        <p:spPr>
          <a:xfrm>
            <a:off x="2254925" y="1959928"/>
            <a:ext cx="46341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
        <p:nvSpPr>
          <p:cNvPr id="214" name="Google Shape;214;p29"/>
          <p:cNvSpPr txBox="1"/>
          <p:nvPr>
            <p:ph idx="3" type="subTitle"/>
          </p:nvPr>
        </p:nvSpPr>
        <p:spPr>
          <a:xfrm>
            <a:off x="2254925" y="2751637"/>
            <a:ext cx="4634100" cy="4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9"/>
          <p:cNvSpPr txBox="1"/>
          <p:nvPr>
            <p:ph hasCustomPrompt="1" idx="4" type="title"/>
          </p:nvPr>
        </p:nvSpPr>
        <p:spPr>
          <a:xfrm>
            <a:off x="2254925" y="3157856"/>
            <a:ext cx="4634100" cy="80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200"/>
              <a:buNone/>
              <a:defRPr sz="6200">
                <a:solidFill>
                  <a:schemeClr val="lt2"/>
                </a:solidFill>
              </a:defRPr>
            </a:lvl1pPr>
            <a:lvl2pPr lvl="1" rtl="0" algn="ctr">
              <a:spcBef>
                <a:spcPts val="0"/>
              </a:spcBef>
              <a:spcAft>
                <a:spcPts val="0"/>
              </a:spcAft>
              <a:buClr>
                <a:schemeClr val="lt2"/>
              </a:buClr>
              <a:buSzPts val="6200"/>
              <a:buNone/>
              <a:defRPr sz="6200">
                <a:solidFill>
                  <a:schemeClr val="lt2"/>
                </a:solidFill>
              </a:defRPr>
            </a:lvl2pPr>
            <a:lvl3pPr lvl="2" rtl="0" algn="ctr">
              <a:spcBef>
                <a:spcPts val="0"/>
              </a:spcBef>
              <a:spcAft>
                <a:spcPts val="0"/>
              </a:spcAft>
              <a:buClr>
                <a:schemeClr val="lt2"/>
              </a:buClr>
              <a:buSzPts val="6200"/>
              <a:buNone/>
              <a:defRPr sz="6200">
                <a:solidFill>
                  <a:schemeClr val="lt2"/>
                </a:solidFill>
              </a:defRPr>
            </a:lvl3pPr>
            <a:lvl4pPr lvl="3" rtl="0" algn="ctr">
              <a:spcBef>
                <a:spcPts val="0"/>
              </a:spcBef>
              <a:spcAft>
                <a:spcPts val="0"/>
              </a:spcAft>
              <a:buClr>
                <a:schemeClr val="lt2"/>
              </a:buClr>
              <a:buSzPts val="6200"/>
              <a:buNone/>
              <a:defRPr sz="6200">
                <a:solidFill>
                  <a:schemeClr val="lt2"/>
                </a:solidFill>
              </a:defRPr>
            </a:lvl4pPr>
            <a:lvl5pPr lvl="4" rtl="0" algn="ctr">
              <a:spcBef>
                <a:spcPts val="0"/>
              </a:spcBef>
              <a:spcAft>
                <a:spcPts val="0"/>
              </a:spcAft>
              <a:buClr>
                <a:schemeClr val="lt2"/>
              </a:buClr>
              <a:buSzPts val="6200"/>
              <a:buNone/>
              <a:defRPr sz="6200">
                <a:solidFill>
                  <a:schemeClr val="lt2"/>
                </a:solidFill>
              </a:defRPr>
            </a:lvl5pPr>
            <a:lvl6pPr lvl="5" rtl="0" algn="ctr">
              <a:spcBef>
                <a:spcPts val="0"/>
              </a:spcBef>
              <a:spcAft>
                <a:spcPts val="0"/>
              </a:spcAft>
              <a:buClr>
                <a:schemeClr val="lt2"/>
              </a:buClr>
              <a:buSzPts val="6200"/>
              <a:buNone/>
              <a:defRPr sz="6200">
                <a:solidFill>
                  <a:schemeClr val="lt2"/>
                </a:solidFill>
              </a:defRPr>
            </a:lvl6pPr>
            <a:lvl7pPr lvl="6" rtl="0" algn="ctr">
              <a:spcBef>
                <a:spcPts val="0"/>
              </a:spcBef>
              <a:spcAft>
                <a:spcPts val="0"/>
              </a:spcAft>
              <a:buClr>
                <a:schemeClr val="lt2"/>
              </a:buClr>
              <a:buSzPts val="6200"/>
              <a:buNone/>
              <a:defRPr sz="6200">
                <a:solidFill>
                  <a:schemeClr val="lt2"/>
                </a:solidFill>
              </a:defRPr>
            </a:lvl7pPr>
            <a:lvl8pPr lvl="7" rtl="0" algn="ctr">
              <a:spcBef>
                <a:spcPts val="0"/>
              </a:spcBef>
              <a:spcAft>
                <a:spcPts val="0"/>
              </a:spcAft>
              <a:buClr>
                <a:schemeClr val="lt2"/>
              </a:buClr>
              <a:buSzPts val="6200"/>
              <a:buNone/>
              <a:defRPr sz="6200">
                <a:solidFill>
                  <a:schemeClr val="lt2"/>
                </a:solidFill>
              </a:defRPr>
            </a:lvl8pPr>
            <a:lvl9pPr lvl="8" rtl="0" algn="ctr">
              <a:spcBef>
                <a:spcPts val="0"/>
              </a:spcBef>
              <a:spcAft>
                <a:spcPts val="0"/>
              </a:spcAft>
              <a:buClr>
                <a:schemeClr val="lt2"/>
              </a:buClr>
              <a:buSzPts val="6200"/>
              <a:buNone/>
              <a:defRPr sz="6200">
                <a:solidFill>
                  <a:schemeClr val="lt2"/>
                </a:solidFill>
              </a:defRPr>
            </a:lvl9pPr>
          </a:lstStyle>
          <a:p>
            <a:r>
              <a:t>xx%</a:t>
            </a:r>
          </a:p>
        </p:txBody>
      </p:sp>
      <p:sp>
        <p:nvSpPr>
          <p:cNvPr id="216" name="Google Shape;216;p29"/>
          <p:cNvSpPr txBox="1"/>
          <p:nvPr>
            <p:ph idx="5" type="subTitle"/>
          </p:nvPr>
        </p:nvSpPr>
        <p:spPr>
          <a:xfrm>
            <a:off x="2254925" y="3949565"/>
            <a:ext cx="4634100" cy="4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30"/>
          <p:cNvSpPr txBox="1"/>
          <p:nvPr>
            <p:ph type="ctrTitle"/>
          </p:nvPr>
        </p:nvSpPr>
        <p:spPr>
          <a:xfrm>
            <a:off x="2429950" y="841675"/>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9" name="Google Shape;219;p30"/>
          <p:cNvSpPr txBox="1"/>
          <p:nvPr>
            <p:ph idx="1" type="subTitle"/>
          </p:nvPr>
        </p:nvSpPr>
        <p:spPr>
          <a:xfrm>
            <a:off x="2425075" y="1839475"/>
            <a:ext cx="4293900" cy="11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atin typeface="Anaheim"/>
                <a:ea typeface="Anaheim"/>
                <a:cs typeface="Anaheim"/>
                <a:sym typeface="Anahei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20" name="Google Shape;220;p30"/>
          <p:cNvGrpSpPr/>
          <p:nvPr/>
        </p:nvGrpSpPr>
        <p:grpSpPr>
          <a:xfrm>
            <a:off x="-19050" y="-9950"/>
            <a:ext cx="9163050" cy="552456"/>
            <a:chOff x="-19050" y="4591050"/>
            <a:chExt cx="9163050" cy="552456"/>
          </a:xfrm>
        </p:grpSpPr>
        <p:pic>
          <p:nvPicPr>
            <p:cNvPr id="221" name="Google Shape;221;p30"/>
            <p:cNvPicPr preferRelativeResize="0"/>
            <p:nvPr/>
          </p:nvPicPr>
          <p:blipFill rotWithShape="1">
            <a:blip r:embed="rId3">
              <a:alphaModFix amt="40000"/>
            </a:blip>
            <a:srcRect b="0" l="83546" r="0" t="0"/>
            <a:stretch/>
          </p:blipFill>
          <p:spPr>
            <a:xfrm rot="5400000">
              <a:off x="6296025" y="2295530"/>
              <a:ext cx="552450" cy="5143500"/>
            </a:xfrm>
            <a:prstGeom prst="rect">
              <a:avLst/>
            </a:prstGeom>
            <a:noFill/>
            <a:ln>
              <a:noFill/>
            </a:ln>
          </p:spPr>
        </p:pic>
        <p:pic>
          <p:nvPicPr>
            <p:cNvPr id="222" name="Google Shape;222;p30"/>
            <p:cNvPicPr preferRelativeResize="0"/>
            <p:nvPr/>
          </p:nvPicPr>
          <p:blipFill rotWithShape="1">
            <a:blip r:embed="rId3">
              <a:alphaModFix amt="40000"/>
            </a:blip>
            <a:srcRect b="0" l="83546" r="0" t="21850"/>
            <a:stretch/>
          </p:blipFill>
          <p:spPr>
            <a:xfrm flipH="1" rot="-5400000">
              <a:off x="1714500" y="2857500"/>
              <a:ext cx="552450" cy="4019549"/>
            </a:xfrm>
            <a:prstGeom prst="rect">
              <a:avLst/>
            </a:prstGeom>
            <a:noFill/>
            <a:ln>
              <a:noFill/>
            </a:ln>
          </p:spPr>
        </p:pic>
      </p:grpSp>
      <p:sp>
        <p:nvSpPr>
          <p:cNvPr id="223" name="Google Shape;223;p30"/>
          <p:cNvSpPr txBox="1"/>
          <p:nvPr/>
        </p:nvSpPr>
        <p:spPr>
          <a:xfrm>
            <a:off x="2425075" y="3852200"/>
            <a:ext cx="4293900" cy="3474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rgbClr val="FFFFFF"/>
                </a:solidFill>
                <a:latin typeface="Anaheim"/>
                <a:ea typeface="Anaheim"/>
                <a:cs typeface="Anaheim"/>
                <a:sym typeface="Anaheim"/>
              </a:rPr>
              <a:t>CREDITS: This presentation template was created by </a:t>
            </a:r>
            <a:r>
              <a:rPr lang="en" sz="1000">
                <a:solidFill>
                  <a:srgbClr val="FFFFFF"/>
                </a:solidFill>
                <a:uFill>
                  <a:noFill/>
                </a:uFill>
                <a:latin typeface="Anaheim"/>
                <a:ea typeface="Anaheim"/>
                <a:cs typeface="Anaheim"/>
                <a:sym typeface="Anaheim"/>
                <a:hlinkClick r:id="rId4">
                  <a:extLst>
                    <a:ext uri="{A12FA001-AC4F-418D-AE19-62706E023703}">
                      <ahyp:hlinkClr val="tx"/>
                    </a:ext>
                  </a:extLst>
                </a:hlinkClick>
              </a:rPr>
              <a:t>Slidesgo</a:t>
            </a:r>
            <a:r>
              <a:rPr lang="en" sz="1000">
                <a:solidFill>
                  <a:srgbClr val="FFFFFF"/>
                </a:solidFill>
                <a:latin typeface="Anaheim"/>
                <a:ea typeface="Anaheim"/>
                <a:cs typeface="Anaheim"/>
                <a:sym typeface="Anaheim"/>
              </a:rPr>
              <a:t>, including icons by </a:t>
            </a:r>
            <a:r>
              <a:rPr lang="en" sz="1000">
                <a:solidFill>
                  <a:srgbClr val="FFFFFF"/>
                </a:solidFill>
                <a:uFill>
                  <a:noFill/>
                </a:uFill>
                <a:latin typeface="Anaheim"/>
                <a:ea typeface="Anaheim"/>
                <a:cs typeface="Anaheim"/>
                <a:sym typeface="Anaheim"/>
                <a:hlinkClick r:id="rId5">
                  <a:extLst>
                    <a:ext uri="{A12FA001-AC4F-418D-AE19-62706E023703}">
                      <ahyp:hlinkClr val="tx"/>
                    </a:ext>
                  </a:extLst>
                </a:hlinkClick>
              </a:rPr>
              <a:t>Flaticon</a:t>
            </a:r>
            <a:r>
              <a:rPr lang="en" sz="1000">
                <a:solidFill>
                  <a:srgbClr val="FFFFFF"/>
                </a:solidFill>
                <a:latin typeface="Anaheim"/>
                <a:ea typeface="Anaheim"/>
                <a:cs typeface="Anaheim"/>
                <a:sym typeface="Anaheim"/>
              </a:rPr>
              <a:t>, and infographics &amp; images by </a:t>
            </a:r>
            <a:r>
              <a:rPr lang="en" sz="1000">
                <a:solidFill>
                  <a:srgbClr val="FFFFFF"/>
                </a:solidFill>
                <a:uFill>
                  <a:noFill/>
                </a:uFill>
                <a:latin typeface="Anaheim"/>
                <a:ea typeface="Anaheim"/>
                <a:cs typeface="Anaheim"/>
                <a:sym typeface="Anaheim"/>
                <a:hlinkClick r:id="rId6">
                  <a:extLst>
                    <a:ext uri="{A12FA001-AC4F-418D-AE19-62706E023703}">
                      <ahyp:hlinkClr val="tx"/>
                    </a:ext>
                  </a:extLst>
                </a:hlinkClick>
              </a:rPr>
              <a:t>Freepik</a:t>
            </a:r>
            <a:endParaRPr sz="1000">
              <a:solidFill>
                <a:srgbClr val="9EB4B0"/>
              </a:solidFill>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327300" y="316800"/>
            <a:ext cx="8489400" cy="450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22" name="Google Shape;22;p4"/>
          <p:cNvSpPr txBox="1"/>
          <p:nvPr>
            <p:ph idx="1" type="body"/>
          </p:nvPr>
        </p:nvSpPr>
        <p:spPr>
          <a:xfrm>
            <a:off x="720000" y="1152475"/>
            <a:ext cx="7704000" cy="344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0"/>
              </a:spcBef>
              <a:spcAft>
                <a:spcPts val="0"/>
              </a:spcAft>
              <a:buClr>
                <a:srgbClr val="434343"/>
              </a:buClr>
              <a:buSzPts val="1200"/>
              <a:buFont typeface="Roboto Condensed"/>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blipFill>
          <a:blip r:embed="rId2">
            <a:alphaModFix/>
          </a:blip>
          <a:stretch>
            <a:fillRect/>
          </a:stretch>
        </a:blipFill>
      </p:bgPr>
    </p:bg>
    <p:spTree>
      <p:nvGrpSpPr>
        <p:cNvPr id="224" name="Shape 2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idx="1" type="subTitle"/>
          </p:nvPr>
        </p:nvSpPr>
        <p:spPr>
          <a:xfrm>
            <a:off x="1181425" y="2824825"/>
            <a:ext cx="290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solidFill>
                  <a:schemeClr val="lt2"/>
                </a:solidFill>
                <a:latin typeface="Playfair Display"/>
                <a:ea typeface="Playfair Display"/>
                <a:cs typeface="Playfair Display"/>
                <a:sym typeface="Playfair Display"/>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5" name="Google Shape;25;p5"/>
          <p:cNvSpPr txBox="1"/>
          <p:nvPr>
            <p:ph idx="2" type="subTitle"/>
          </p:nvPr>
        </p:nvSpPr>
        <p:spPr>
          <a:xfrm>
            <a:off x="5054975" y="2824825"/>
            <a:ext cx="290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solidFill>
                  <a:schemeClr val="lt2"/>
                </a:solidFill>
                <a:latin typeface="Playfair Display"/>
                <a:ea typeface="Playfair Display"/>
                <a:cs typeface="Playfair Display"/>
                <a:sym typeface="Playfair Display"/>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 name="Google Shape;26;p5"/>
          <p:cNvSpPr txBox="1"/>
          <p:nvPr>
            <p:ph idx="3" type="subTitle"/>
          </p:nvPr>
        </p:nvSpPr>
        <p:spPr>
          <a:xfrm>
            <a:off x="1181425" y="3397525"/>
            <a:ext cx="29076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txBox="1"/>
          <p:nvPr>
            <p:ph idx="4" type="subTitle"/>
          </p:nvPr>
        </p:nvSpPr>
        <p:spPr>
          <a:xfrm>
            <a:off x="5054975" y="3397525"/>
            <a:ext cx="29076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8" name="Google Shape;28;p5"/>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29" name="Google Shape;29;p5"/>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b="0" l="87464" r="0" t="0"/>
          <a:stretch/>
        </p:blipFill>
        <p:spPr>
          <a:xfrm>
            <a:off x="8811901" y="542500"/>
            <a:ext cx="332101" cy="4058500"/>
          </a:xfrm>
          <a:prstGeom prst="rect">
            <a:avLst/>
          </a:prstGeom>
          <a:noFill/>
          <a:ln>
            <a:noFill/>
          </a:ln>
        </p:spPr>
      </p:pic>
      <p:sp>
        <p:nvSpPr>
          <p:cNvPr id="33" name="Google Shape;33;p6"/>
          <p:cNvSpPr/>
          <p:nvPr/>
        </p:nvSpPr>
        <p:spPr>
          <a:xfrm>
            <a:off x="8760050" y="1206325"/>
            <a:ext cx="91500" cy="275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720000" y="409150"/>
            <a:ext cx="77040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b="0" l="36607" r="36610" t="0"/>
          <a:stretch/>
        </p:blipFill>
        <p:spPr>
          <a:xfrm>
            <a:off x="6695074" y="0"/>
            <a:ext cx="2448928" cy="5143502"/>
          </a:xfrm>
          <a:prstGeom prst="rect">
            <a:avLst/>
          </a:prstGeom>
          <a:noFill/>
          <a:ln>
            <a:noFill/>
          </a:ln>
        </p:spPr>
      </p:pic>
      <p:pic>
        <p:nvPicPr>
          <p:cNvPr id="37" name="Google Shape;37;p7"/>
          <p:cNvPicPr preferRelativeResize="0"/>
          <p:nvPr/>
        </p:nvPicPr>
        <p:blipFill rotWithShape="1">
          <a:blip r:embed="rId3">
            <a:alphaModFix amt="24000"/>
          </a:blip>
          <a:srcRect b="0" l="0" r="26524" t="0"/>
          <a:stretch/>
        </p:blipFill>
        <p:spPr>
          <a:xfrm>
            <a:off x="6686086" y="12025"/>
            <a:ext cx="2466901" cy="5143500"/>
          </a:xfrm>
          <a:prstGeom prst="rect">
            <a:avLst/>
          </a:prstGeom>
          <a:noFill/>
          <a:ln>
            <a:noFill/>
          </a:ln>
        </p:spPr>
      </p:pic>
      <p:sp>
        <p:nvSpPr>
          <p:cNvPr id="38" name="Google Shape;38;p7"/>
          <p:cNvSpPr/>
          <p:nvPr/>
        </p:nvSpPr>
        <p:spPr>
          <a:xfrm>
            <a:off x="8760050" y="1206325"/>
            <a:ext cx="91500" cy="27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40" name="Google Shape;40;p7"/>
          <p:cNvSpPr txBox="1"/>
          <p:nvPr>
            <p:ph idx="1" type="subTitle"/>
          </p:nvPr>
        </p:nvSpPr>
        <p:spPr>
          <a:xfrm>
            <a:off x="720000" y="1809750"/>
            <a:ext cx="3297900" cy="278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rgbClr val="595959"/>
                </a:solidFill>
                <a:latin typeface="Anaheim"/>
                <a:ea typeface="Anaheim"/>
                <a:cs typeface="Anaheim"/>
                <a:sym typeface="Anaheim"/>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1333500" y="841675"/>
            <a:ext cx="6477000" cy="3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pic>
        <p:nvPicPr>
          <p:cNvPr id="43" name="Google Shape;43;p8"/>
          <p:cNvPicPr preferRelativeResize="0"/>
          <p:nvPr/>
        </p:nvPicPr>
        <p:blipFill rotWithShape="1">
          <a:blip r:embed="rId3">
            <a:alphaModFix amt="30000"/>
          </a:blip>
          <a:srcRect b="0" l="78757" r="0" t="0"/>
          <a:stretch/>
        </p:blipFill>
        <p:spPr>
          <a:xfrm>
            <a:off x="8430775" y="0"/>
            <a:ext cx="713226"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txBox="1"/>
          <p:nvPr>
            <p:ph type="title"/>
          </p:nvPr>
        </p:nvSpPr>
        <p:spPr>
          <a:xfrm>
            <a:off x="720000" y="1894200"/>
            <a:ext cx="4770300" cy="641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9"/>
          <p:cNvSpPr txBox="1"/>
          <p:nvPr>
            <p:ph idx="1" type="subTitle"/>
          </p:nvPr>
        </p:nvSpPr>
        <p:spPr>
          <a:xfrm>
            <a:off x="720000" y="2535900"/>
            <a:ext cx="47703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rgbClr val="595959"/>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7" name="Google Shape;47;p9"/>
          <p:cNvPicPr preferRelativeResize="0"/>
          <p:nvPr/>
        </p:nvPicPr>
        <p:blipFill rotWithShape="1">
          <a:blip r:embed="rId2">
            <a:alphaModFix/>
          </a:blip>
          <a:srcRect b="0" l="31698" r="0" t="0"/>
          <a:stretch/>
        </p:blipFill>
        <p:spPr>
          <a:xfrm>
            <a:off x="6850650" y="0"/>
            <a:ext cx="2293349" cy="5143500"/>
          </a:xfrm>
          <a:prstGeom prst="rect">
            <a:avLst/>
          </a:prstGeom>
          <a:noFill/>
          <a:ln>
            <a:noFill/>
          </a:ln>
        </p:spPr>
      </p:pic>
      <p:sp>
        <p:nvSpPr>
          <p:cNvPr id="48" name="Google Shape;48;p9"/>
          <p:cNvSpPr/>
          <p:nvPr/>
        </p:nvSpPr>
        <p:spPr>
          <a:xfrm>
            <a:off x="8760050" y="1206325"/>
            <a:ext cx="91500" cy="275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type="title"/>
          </p:nvPr>
        </p:nvSpPr>
        <p:spPr>
          <a:xfrm>
            <a:off x="1000125" y="1962150"/>
            <a:ext cx="7143900" cy="12192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Playfair Display"/>
              <a:buNone/>
              <a:defRPr b="1" sz="25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Char char="●"/>
              <a:defRPr>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0.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2"/>
          <p:cNvSpPr txBox="1"/>
          <p:nvPr>
            <p:ph type="ctrTitle"/>
          </p:nvPr>
        </p:nvSpPr>
        <p:spPr>
          <a:xfrm>
            <a:off x="1235425" y="2502700"/>
            <a:ext cx="6673200" cy="8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Outland Adventures</a:t>
            </a:r>
            <a:endParaRPr/>
          </a:p>
        </p:txBody>
      </p:sp>
      <p:sp>
        <p:nvSpPr>
          <p:cNvPr id="230" name="Google Shape;230;p32"/>
          <p:cNvSpPr txBox="1"/>
          <p:nvPr>
            <p:ph idx="1" type="subTitle"/>
          </p:nvPr>
        </p:nvSpPr>
        <p:spPr>
          <a:xfrm>
            <a:off x="2128186" y="3354088"/>
            <a:ext cx="48876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Angela, Jacob, Skyler, Cameron, William</a:t>
            </a:r>
            <a:endParaRPr/>
          </a:p>
        </p:txBody>
      </p:sp>
      <p:sp>
        <p:nvSpPr>
          <p:cNvPr id="231" name="Google Shape;231;p32"/>
          <p:cNvSpPr txBox="1"/>
          <p:nvPr>
            <p:ph idx="3" type="subTitle"/>
          </p:nvPr>
        </p:nvSpPr>
        <p:spPr>
          <a:xfrm>
            <a:off x="2128225" y="4367599"/>
            <a:ext cx="4887600" cy="2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Charlie Group</a:t>
            </a:r>
            <a:endParaRPr/>
          </a:p>
        </p:txBody>
      </p:sp>
      <p:sp>
        <p:nvSpPr>
          <p:cNvPr id="232" name="Google Shape;232;p32"/>
          <p:cNvSpPr/>
          <p:nvPr/>
        </p:nvSpPr>
        <p:spPr>
          <a:xfrm>
            <a:off x="4146275" y="1585237"/>
            <a:ext cx="851253" cy="851253"/>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1"/>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67" name="Google Shape;367;p41"/>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Gear over five years</a:t>
            </a:r>
            <a:endParaRPr/>
          </a:p>
          <a:p>
            <a:pPr indent="0" lvl="0" marL="0" rtl="0" algn="l">
              <a:spcBef>
                <a:spcPts val="0"/>
              </a:spcBef>
              <a:spcAft>
                <a:spcPts val="0"/>
              </a:spcAft>
              <a:buNone/>
            </a:pPr>
            <a:r>
              <a:t/>
            </a:r>
            <a:endParaRPr/>
          </a:p>
        </p:txBody>
      </p:sp>
      <p:sp>
        <p:nvSpPr>
          <p:cNvPr id="368" name="Google Shape;368;p41"/>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txBox="1"/>
          <p:nvPr>
            <p:ph idx="1" type="subTitle"/>
          </p:nvPr>
        </p:nvSpPr>
        <p:spPr>
          <a:xfrm>
            <a:off x="720000" y="1809750"/>
            <a:ext cx="3297900" cy="2785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chemeClr val="dk2"/>
                </a:solidFill>
              </a:rPr>
              <a:t>Faulty equipment is always a liability, so having older gear can be concerning. This report will allow Outland Adventures to find the age of their gear, and buy accordingly.</a:t>
            </a:r>
            <a:endParaRPr>
              <a:solidFill>
                <a:schemeClr val="dk2"/>
              </a:solidFill>
            </a:endParaRPr>
          </a:p>
        </p:txBody>
      </p:sp>
      <p:pic>
        <p:nvPicPr>
          <p:cNvPr id="370" name="Google Shape;370;p41"/>
          <p:cNvPicPr preferRelativeResize="0"/>
          <p:nvPr/>
        </p:nvPicPr>
        <p:blipFill>
          <a:blip r:embed="rId4">
            <a:alphaModFix/>
          </a:blip>
          <a:stretch>
            <a:fillRect/>
          </a:stretch>
        </p:blipFill>
        <p:spPr>
          <a:xfrm>
            <a:off x="5746610" y="914396"/>
            <a:ext cx="3012890" cy="346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Gear over five years</a:t>
            </a:r>
            <a:endParaRPr/>
          </a:p>
          <a:p>
            <a:pPr indent="0" lvl="0" marL="0" rtl="0" algn="l">
              <a:spcBef>
                <a:spcPts val="0"/>
              </a:spcBef>
              <a:spcAft>
                <a:spcPts val="0"/>
              </a:spcAft>
              <a:buNone/>
            </a:pPr>
            <a:r>
              <a:t/>
            </a:r>
            <a:endParaRPr/>
          </a:p>
        </p:txBody>
      </p:sp>
      <p:sp>
        <p:nvSpPr>
          <p:cNvPr id="376" name="Google Shape;376;p42"/>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p42"/>
          <p:cNvPicPr preferRelativeResize="0"/>
          <p:nvPr/>
        </p:nvPicPr>
        <p:blipFill>
          <a:blip r:embed="rId3">
            <a:alphaModFix/>
          </a:blip>
          <a:stretch>
            <a:fillRect/>
          </a:stretch>
        </p:blipFill>
        <p:spPr>
          <a:xfrm>
            <a:off x="826300" y="1745450"/>
            <a:ext cx="4695976" cy="281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Spenders</a:t>
            </a:r>
            <a:endParaRPr/>
          </a:p>
        </p:txBody>
      </p:sp>
      <p:sp>
        <p:nvSpPr>
          <p:cNvPr id="384" name="Google Shape;384;p43"/>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3"/>
          <p:cNvSpPr txBox="1"/>
          <p:nvPr>
            <p:ph idx="1" type="subTitle"/>
          </p:nvPr>
        </p:nvSpPr>
        <p:spPr>
          <a:xfrm>
            <a:off x="720000" y="1809750"/>
            <a:ext cx="3297900" cy="2785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chemeClr val="dk2"/>
                </a:solidFill>
              </a:rPr>
              <a:t>Every business </a:t>
            </a:r>
            <a:r>
              <a:rPr lang="en">
                <a:solidFill>
                  <a:schemeClr val="dk2"/>
                </a:solidFill>
              </a:rPr>
              <a:t>wants to reward its best customers, and the only way to do that is by knowing exactly who they are. With this report, Outland Adventures will be able to find the top 3 spenders, and will be able to react accordingly.</a:t>
            </a:r>
            <a:endParaRPr>
              <a:solidFill>
                <a:schemeClr val="dk2"/>
              </a:solidFill>
            </a:endParaRPr>
          </a:p>
        </p:txBody>
      </p:sp>
      <p:pic>
        <p:nvPicPr>
          <p:cNvPr id="386" name="Google Shape;386;p43"/>
          <p:cNvPicPr preferRelativeResize="0"/>
          <p:nvPr/>
        </p:nvPicPr>
        <p:blipFill>
          <a:blip r:embed="rId4">
            <a:alphaModFix/>
          </a:blip>
          <a:stretch>
            <a:fillRect/>
          </a:stretch>
        </p:blipFill>
        <p:spPr>
          <a:xfrm>
            <a:off x="5499250" y="139401"/>
            <a:ext cx="3273325" cy="4781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3"/>
          <p:cNvSpPr txBox="1"/>
          <p:nvPr>
            <p:ph type="title"/>
          </p:nvPr>
        </p:nvSpPr>
        <p:spPr>
          <a:xfrm>
            <a:off x="720000" y="409150"/>
            <a:ext cx="77040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Outland Adventures Case Study</a:t>
            </a:r>
            <a:endParaRPr/>
          </a:p>
        </p:txBody>
      </p:sp>
      <p:sp>
        <p:nvSpPr>
          <p:cNvPr id="238" name="Google Shape;238;p33"/>
          <p:cNvSpPr txBox="1"/>
          <p:nvPr>
            <p:ph idx="1" type="body"/>
          </p:nvPr>
        </p:nvSpPr>
        <p:spPr>
          <a:xfrm>
            <a:off x="1719000" y="1603650"/>
            <a:ext cx="5706000" cy="19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Anaheim"/>
                <a:ea typeface="Anaheim"/>
                <a:cs typeface="Anaheim"/>
                <a:sym typeface="Anaheim"/>
              </a:rPr>
              <a:t>Blythe Timmerson and Jim Ford have opened a type of traveling agency called Outland Adventures.</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Providing gear, locations, and information, they will be allowing those who enjoy the outdoors to experience new places and adventures. They currently have 7 employees, including themselves.</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They are looking to optimize their organization by tracking equipment sales, keeping up to date on popular locations, and inventory status.</a:t>
            </a:r>
            <a:endParaRPr>
              <a:solidFill>
                <a:schemeClr val="dk2"/>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0000" y="1894200"/>
            <a:ext cx="4770300" cy="64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ORD</a:t>
            </a:r>
            <a:endParaRPr/>
          </a:p>
        </p:txBody>
      </p:sp>
      <p:sp>
        <p:nvSpPr>
          <p:cNvPr id="244" name="Google Shape;244;p34"/>
          <p:cNvSpPr/>
          <p:nvPr/>
        </p:nvSpPr>
        <p:spPr>
          <a:xfrm>
            <a:off x="-402550" y="1814175"/>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4"/>
          <p:cNvPicPr preferRelativeResize="0"/>
          <p:nvPr/>
        </p:nvPicPr>
        <p:blipFill>
          <a:blip r:embed="rId3">
            <a:alphaModFix/>
          </a:blip>
          <a:stretch>
            <a:fillRect/>
          </a:stretch>
        </p:blipFill>
        <p:spPr>
          <a:xfrm>
            <a:off x="3908165" y="413450"/>
            <a:ext cx="4867976" cy="4316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pSp>
        <p:nvGrpSpPr>
          <p:cNvPr id="250" name="Google Shape;250;p35"/>
          <p:cNvGrpSpPr/>
          <p:nvPr/>
        </p:nvGrpSpPr>
        <p:grpSpPr>
          <a:xfrm>
            <a:off x="704850" y="1220425"/>
            <a:ext cx="7734300" cy="3380700"/>
            <a:chOff x="704850" y="1220425"/>
            <a:chExt cx="7734300" cy="3380700"/>
          </a:xfrm>
        </p:grpSpPr>
        <p:cxnSp>
          <p:nvCxnSpPr>
            <p:cNvPr id="251" name="Google Shape;251;p35"/>
            <p:cNvCxnSpPr/>
            <p:nvPr/>
          </p:nvCxnSpPr>
          <p:spPr>
            <a:xfrm>
              <a:off x="3230100" y="1220425"/>
              <a:ext cx="0" cy="3380700"/>
            </a:xfrm>
            <a:prstGeom prst="straightConnector1">
              <a:avLst/>
            </a:prstGeom>
            <a:noFill/>
            <a:ln cap="flat" cmpd="sng" w="9525">
              <a:solidFill>
                <a:schemeClr val="accent1"/>
              </a:solidFill>
              <a:prstDash val="dot"/>
              <a:round/>
              <a:headEnd len="med" w="med" type="none"/>
              <a:tailEnd len="med" w="med" type="none"/>
            </a:ln>
          </p:spPr>
        </p:cxnSp>
        <p:cxnSp>
          <p:nvCxnSpPr>
            <p:cNvPr id="252" name="Google Shape;252;p35"/>
            <p:cNvCxnSpPr/>
            <p:nvPr/>
          </p:nvCxnSpPr>
          <p:spPr>
            <a:xfrm>
              <a:off x="5913900" y="1220425"/>
              <a:ext cx="0" cy="3380700"/>
            </a:xfrm>
            <a:prstGeom prst="straightConnector1">
              <a:avLst/>
            </a:prstGeom>
            <a:noFill/>
            <a:ln cap="flat" cmpd="sng" w="9525">
              <a:solidFill>
                <a:schemeClr val="accent1"/>
              </a:solidFill>
              <a:prstDash val="dot"/>
              <a:round/>
              <a:headEnd len="med" w="med" type="none"/>
              <a:tailEnd len="med" w="med" type="none"/>
            </a:ln>
          </p:spPr>
        </p:cxnSp>
        <p:cxnSp>
          <p:nvCxnSpPr>
            <p:cNvPr id="253" name="Google Shape;253;p35"/>
            <p:cNvCxnSpPr/>
            <p:nvPr/>
          </p:nvCxnSpPr>
          <p:spPr>
            <a:xfrm>
              <a:off x="704850" y="2887330"/>
              <a:ext cx="7734300" cy="0"/>
            </a:xfrm>
            <a:prstGeom prst="straightConnector1">
              <a:avLst/>
            </a:prstGeom>
            <a:noFill/>
            <a:ln cap="flat" cmpd="sng" w="9525">
              <a:solidFill>
                <a:schemeClr val="accent1"/>
              </a:solidFill>
              <a:prstDash val="dot"/>
              <a:round/>
              <a:headEnd len="med" w="med" type="none"/>
              <a:tailEnd len="med" w="med" type="none"/>
            </a:ln>
          </p:spPr>
        </p:cxnSp>
      </p:grpSp>
      <p:sp>
        <p:nvSpPr>
          <p:cNvPr id="254" name="Google Shape;254;p35"/>
          <p:cNvSpPr txBox="1"/>
          <p:nvPr>
            <p:ph idx="15" type="title"/>
          </p:nvPr>
        </p:nvSpPr>
        <p:spPr>
          <a:xfrm>
            <a:off x="720000" y="409150"/>
            <a:ext cx="77040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255" name="Google Shape;255;p35"/>
          <p:cNvSpPr txBox="1"/>
          <p:nvPr>
            <p:ph idx="1" type="subTitle"/>
          </p:nvPr>
        </p:nvSpPr>
        <p:spPr>
          <a:xfrm>
            <a:off x="719950" y="2087988"/>
            <a:ext cx="2305500" cy="484800"/>
          </a:xfrm>
          <a:prstGeom prst="rect">
            <a:avLst/>
          </a:prstGeom>
        </p:spPr>
        <p:txBody>
          <a:bodyPr anchorCtr="0" anchor="ctr" bIns="91425" lIns="274300" spcFirstLastPara="1" rIns="274300" wrap="square" tIns="91425">
            <a:noAutofit/>
          </a:bodyPr>
          <a:lstStyle/>
          <a:p>
            <a:pPr indent="0" lvl="0" marL="0" rtl="0" algn="ctr">
              <a:spcBef>
                <a:spcPts val="0"/>
              </a:spcBef>
              <a:spcAft>
                <a:spcPts val="0"/>
              </a:spcAft>
              <a:buNone/>
            </a:pPr>
            <a:r>
              <a:rPr lang="en"/>
              <a:t>A customer must have trek booked to rent or purchase gear</a:t>
            </a:r>
            <a:endParaRPr/>
          </a:p>
        </p:txBody>
      </p:sp>
      <p:sp>
        <p:nvSpPr>
          <p:cNvPr id="256" name="Google Shape;256;p35"/>
          <p:cNvSpPr txBox="1"/>
          <p:nvPr>
            <p:ph idx="3" type="subTitle"/>
          </p:nvPr>
        </p:nvSpPr>
        <p:spPr>
          <a:xfrm>
            <a:off x="3419225" y="208800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customer can go on multiple treks</a:t>
            </a:r>
            <a:endParaRPr/>
          </a:p>
        </p:txBody>
      </p:sp>
      <p:sp>
        <p:nvSpPr>
          <p:cNvPr id="257" name="Google Shape;257;p35"/>
          <p:cNvSpPr txBox="1"/>
          <p:nvPr>
            <p:ph idx="5" type="subTitle"/>
          </p:nvPr>
        </p:nvSpPr>
        <p:spPr>
          <a:xfrm>
            <a:off x="719975" y="392025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trek will always have at least one guide</a:t>
            </a:r>
            <a:endParaRPr/>
          </a:p>
        </p:txBody>
      </p:sp>
      <p:sp>
        <p:nvSpPr>
          <p:cNvPr id="258" name="Google Shape;258;p35"/>
          <p:cNvSpPr txBox="1"/>
          <p:nvPr>
            <p:ph idx="7" type="subTitle"/>
          </p:nvPr>
        </p:nvSpPr>
        <p:spPr>
          <a:xfrm>
            <a:off x="3419225" y="392025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 all </a:t>
            </a:r>
            <a:r>
              <a:rPr lang="en"/>
              <a:t>employees have been on, or will supervise a trek</a:t>
            </a:r>
            <a:endParaRPr/>
          </a:p>
        </p:txBody>
      </p:sp>
      <p:sp>
        <p:nvSpPr>
          <p:cNvPr id="259" name="Google Shape;259;p35"/>
          <p:cNvSpPr txBox="1"/>
          <p:nvPr>
            <p:ph idx="9" type="subTitle"/>
          </p:nvPr>
        </p:nvSpPr>
        <p:spPr>
          <a:xfrm>
            <a:off x="6118523" y="2088000"/>
            <a:ext cx="2305500" cy="484800"/>
          </a:xfrm>
          <a:prstGeom prst="rect">
            <a:avLst/>
          </a:prstGeom>
        </p:spPr>
        <p:txBody>
          <a:bodyPr anchorCtr="0" anchor="ctr" bIns="91425" lIns="274300" spcFirstLastPara="1" rIns="274300" wrap="square" tIns="91425">
            <a:noAutofit/>
          </a:bodyPr>
          <a:lstStyle/>
          <a:p>
            <a:pPr indent="0" lvl="0" marL="0" rtl="0" algn="ctr">
              <a:spcBef>
                <a:spcPts val="0"/>
              </a:spcBef>
              <a:spcAft>
                <a:spcPts val="0"/>
              </a:spcAft>
              <a:buNone/>
            </a:pPr>
            <a:r>
              <a:rPr lang="en"/>
              <a:t>Multiple</a:t>
            </a:r>
            <a:r>
              <a:rPr lang="en"/>
              <a:t> customers can go on a single trek</a:t>
            </a:r>
            <a:endParaRPr/>
          </a:p>
        </p:txBody>
      </p:sp>
      <p:sp>
        <p:nvSpPr>
          <p:cNvPr id="260" name="Google Shape;260;p35"/>
          <p:cNvSpPr txBox="1"/>
          <p:nvPr>
            <p:ph idx="14" type="subTitle"/>
          </p:nvPr>
        </p:nvSpPr>
        <p:spPr>
          <a:xfrm>
            <a:off x="6118523" y="3920250"/>
            <a:ext cx="2305500" cy="484800"/>
          </a:xfrm>
          <a:prstGeom prst="rect">
            <a:avLst/>
          </a:prstGeom>
        </p:spPr>
        <p:txBody>
          <a:bodyPr anchorCtr="0" anchor="ctr" bIns="91425" lIns="274300" spcFirstLastPara="1" rIns="274300" wrap="square" tIns="91425">
            <a:noAutofit/>
          </a:bodyPr>
          <a:lstStyle/>
          <a:p>
            <a:pPr indent="0" lvl="0" marL="0" rtl="0" algn="ctr">
              <a:spcBef>
                <a:spcPts val="0"/>
              </a:spcBef>
              <a:spcAft>
                <a:spcPts val="0"/>
              </a:spcAft>
              <a:buNone/>
            </a:pPr>
            <a:r>
              <a:rPr lang="en"/>
              <a:t>Not all customers will purchase gear, own gear is permitted</a:t>
            </a:r>
            <a:endParaRPr/>
          </a:p>
        </p:txBody>
      </p:sp>
      <p:grpSp>
        <p:nvGrpSpPr>
          <p:cNvPr id="261" name="Google Shape;261;p35"/>
          <p:cNvGrpSpPr/>
          <p:nvPr/>
        </p:nvGrpSpPr>
        <p:grpSpPr>
          <a:xfrm>
            <a:off x="1642996" y="1325597"/>
            <a:ext cx="459507" cy="498265"/>
            <a:chOff x="7037075" y="398338"/>
            <a:chExt cx="1859600" cy="2016450"/>
          </a:xfrm>
        </p:grpSpPr>
        <p:sp>
          <p:nvSpPr>
            <p:cNvPr id="262" name="Google Shape;262;p35"/>
            <p:cNvSpPr/>
            <p:nvPr/>
          </p:nvSpPr>
          <p:spPr>
            <a:xfrm>
              <a:off x="7037075" y="398338"/>
              <a:ext cx="1859600" cy="2016450"/>
            </a:xfrm>
            <a:custGeom>
              <a:rect b="b" l="l" r="r" t="t"/>
              <a:pathLst>
                <a:path extrusionOk="0" h="80658" w="74384">
                  <a:moveTo>
                    <a:pt x="18335" y="4725"/>
                  </a:moveTo>
                  <a:lnTo>
                    <a:pt x="18335" y="14869"/>
                  </a:lnTo>
                  <a:lnTo>
                    <a:pt x="6351" y="14869"/>
                  </a:lnTo>
                  <a:lnTo>
                    <a:pt x="6351" y="4725"/>
                  </a:lnTo>
                  <a:close/>
                  <a:moveTo>
                    <a:pt x="46586" y="4725"/>
                  </a:moveTo>
                  <a:lnTo>
                    <a:pt x="46586" y="14869"/>
                  </a:lnTo>
                  <a:lnTo>
                    <a:pt x="44053" y="14869"/>
                  </a:lnTo>
                  <a:lnTo>
                    <a:pt x="44053" y="14264"/>
                  </a:lnTo>
                  <a:cubicBezTo>
                    <a:pt x="44040" y="10749"/>
                    <a:pt x="41193" y="7913"/>
                    <a:pt x="37690" y="7901"/>
                  </a:cubicBezTo>
                  <a:lnTo>
                    <a:pt x="36493" y="7901"/>
                  </a:lnTo>
                  <a:cubicBezTo>
                    <a:pt x="32990" y="7913"/>
                    <a:pt x="30142" y="10749"/>
                    <a:pt x="30142" y="14264"/>
                  </a:cubicBezTo>
                  <a:lnTo>
                    <a:pt x="30142" y="14869"/>
                  </a:lnTo>
                  <a:lnTo>
                    <a:pt x="27798" y="14869"/>
                  </a:lnTo>
                  <a:lnTo>
                    <a:pt x="27785" y="4725"/>
                  </a:lnTo>
                  <a:close/>
                  <a:moveTo>
                    <a:pt x="68020" y="4725"/>
                  </a:moveTo>
                  <a:lnTo>
                    <a:pt x="68020" y="14869"/>
                  </a:lnTo>
                  <a:lnTo>
                    <a:pt x="56037" y="14869"/>
                  </a:lnTo>
                  <a:lnTo>
                    <a:pt x="56037" y="4725"/>
                  </a:lnTo>
                  <a:close/>
                  <a:moveTo>
                    <a:pt x="37690" y="11051"/>
                  </a:moveTo>
                  <a:cubicBezTo>
                    <a:pt x="39466" y="11051"/>
                    <a:pt x="40903" y="12487"/>
                    <a:pt x="40903" y="14264"/>
                  </a:cubicBezTo>
                  <a:lnTo>
                    <a:pt x="40903" y="14869"/>
                  </a:lnTo>
                  <a:lnTo>
                    <a:pt x="33494" y="14869"/>
                  </a:lnTo>
                  <a:cubicBezTo>
                    <a:pt x="33462" y="14875"/>
                    <a:pt x="33434" y="14878"/>
                    <a:pt x="33405" y="14878"/>
                  </a:cubicBezTo>
                  <a:cubicBezTo>
                    <a:pt x="33377" y="14878"/>
                    <a:pt x="33349" y="14875"/>
                    <a:pt x="33317" y="14869"/>
                  </a:cubicBezTo>
                  <a:cubicBezTo>
                    <a:pt x="33267" y="14844"/>
                    <a:pt x="33279" y="14869"/>
                    <a:pt x="33279" y="14781"/>
                  </a:cubicBezTo>
                  <a:lnTo>
                    <a:pt x="33279" y="14264"/>
                  </a:lnTo>
                  <a:cubicBezTo>
                    <a:pt x="33279" y="12487"/>
                    <a:pt x="34728" y="11051"/>
                    <a:pt x="36493" y="11051"/>
                  </a:cubicBezTo>
                  <a:close/>
                  <a:moveTo>
                    <a:pt x="24635" y="3150"/>
                  </a:moveTo>
                  <a:lnTo>
                    <a:pt x="24635" y="33279"/>
                  </a:lnTo>
                  <a:lnTo>
                    <a:pt x="21485" y="33279"/>
                  </a:lnTo>
                  <a:lnTo>
                    <a:pt x="21485" y="3150"/>
                  </a:lnTo>
                  <a:close/>
                  <a:moveTo>
                    <a:pt x="52886" y="3150"/>
                  </a:moveTo>
                  <a:lnTo>
                    <a:pt x="52886" y="33279"/>
                  </a:lnTo>
                  <a:lnTo>
                    <a:pt x="49736" y="33279"/>
                  </a:lnTo>
                  <a:lnTo>
                    <a:pt x="49736" y="3150"/>
                  </a:lnTo>
                  <a:close/>
                  <a:moveTo>
                    <a:pt x="24635" y="36429"/>
                  </a:moveTo>
                  <a:lnTo>
                    <a:pt x="24635" y="39617"/>
                  </a:lnTo>
                  <a:lnTo>
                    <a:pt x="21485" y="39617"/>
                  </a:lnTo>
                  <a:lnTo>
                    <a:pt x="21485" y="36429"/>
                  </a:lnTo>
                  <a:close/>
                  <a:moveTo>
                    <a:pt x="52886" y="36429"/>
                  </a:moveTo>
                  <a:lnTo>
                    <a:pt x="52886" y="39617"/>
                  </a:lnTo>
                  <a:lnTo>
                    <a:pt x="49736" y="39617"/>
                  </a:lnTo>
                  <a:lnTo>
                    <a:pt x="49736" y="36429"/>
                  </a:lnTo>
                  <a:close/>
                  <a:moveTo>
                    <a:pt x="24635" y="42767"/>
                  </a:moveTo>
                  <a:lnTo>
                    <a:pt x="24635" y="45187"/>
                  </a:lnTo>
                  <a:lnTo>
                    <a:pt x="23060" y="46762"/>
                  </a:lnTo>
                  <a:lnTo>
                    <a:pt x="21485" y="45187"/>
                  </a:lnTo>
                  <a:lnTo>
                    <a:pt x="21485" y="42767"/>
                  </a:lnTo>
                  <a:close/>
                  <a:moveTo>
                    <a:pt x="52886" y="42767"/>
                  </a:moveTo>
                  <a:lnTo>
                    <a:pt x="52886" y="45187"/>
                  </a:lnTo>
                  <a:lnTo>
                    <a:pt x="51311" y="46762"/>
                  </a:lnTo>
                  <a:lnTo>
                    <a:pt x="49736" y="45187"/>
                  </a:lnTo>
                  <a:lnTo>
                    <a:pt x="49736" y="42767"/>
                  </a:lnTo>
                  <a:close/>
                  <a:moveTo>
                    <a:pt x="9426" y="48060"/>
                  </a:moveTo>
                  <a:lnTo>
                    <a:pt x="9426" y="51802"/>
                  </a:lnTo>
                  <a:lnTo>
                    <a:pt x="5016" y="51802"/>
                  </a:lnTo>
                  <a:lnTo>
                    <a:pt x="5016" y="48816"/>
                  </a:lnTo>
                  <a:cubicBezTo>
                    <a:pt x="5016" y="48400"/>
                    <a:pt x="5356" y="48060"/>
                    <a:pt x="5772" y="48060"/>
                  </a:cubicBezTo>
                  <a:close/>
                  <a:moveTo>
                    <a:pt x="68612" y="48060"/>
                  </a:moveTo>
                  <a:cubicBezTo>
                    <a:pt x="69028" y="48060"/>
                    <a:pt x="69368" y="48400"/>
                    <a:pt x="69368" y="48816"/>
                  </a:cubicBezTo>
                  <a:lnTo>
                    <a:pt x="69368" y="51815"/>
                  </a:lnTo>
                  <a:lnTo>
                    <a:pt x="64945" y="51815"/>
                  </a:lnTo>
                  <a:lnTo>
                    <a:pt x="64945" y="48060"/>
                  </a:lnTo>
                  <a:close/>
                  <a:moveTo>
                    <a:pt x="57864" y="18019"/>
                  </a:moveTo>
                  <a:cubicBezTo>
                    <a:pt x="60031" y="18019"/>
                    <a:pt x="61795" y="19783"/>
                    <a:pt x="61795" y="21951"/>
                  </a:cubicBezTo>
                  <a:lnTo>
                    <a:pt x="61795" y="64201"/>
                  </a:lnTo>
                  <a:lnTo>
                    <a:pt x="57498" y="64201"/>
                  </a:lnTo>
                  <a:lnTo>
                    <a:pt x="57498" y="56994"/>
                  </a:lnTo>
                  <a:cubicBezTo>
                    <a:pt x="57486" y="54738"/>
                    <a:pt x="55658" y="52898"/>
                    <a:pt x="53403" y="52898"/>
                  </a:cubicBezTo>
                  <a:lnTo>
                    <a:pt x="20981" y="52898"/>
                  </a:lnTo>
                  <a:cubicBezTo>
                    <a:pt x="18725" y="52898"/>
                    <a:pt x="16898" y="54738"/>
                    <a:pt x="16886" y="56994"/>
                  </a:cubicBezTo>
                  <a:lnTo>
                    <a:pt x="16886" y="64201"/>
                  </a:lnTo>
                  <a:lnTo>
                    <a:pt x="12589" y="64201"/>
                  </a:lnTo>
                  <a:lnTo>
                    <a:pt x="12589" y="21963"/>
                  </a:lnTo>
                  <a:cubicBezTo>
                    <a:pt x="12589" y="19783"/>
                    <a:pt x="14353" y="18019"/>
                    <a:pt x="16520" y="18019"/>
                  </a:cubicBezTo>
                  <a:lnTo>
                    <a:pt x="18335" y="18019"/>
                  </a:lnTo>
                  <a:lnTo>
                    <a:pt x="18335" y="45842"/>
                  </a:lnTo>
                  <a:cubicBezTo>
                    <a:pt x="18335" y="46094"/>
                    <a:pt x="18398" y="46358"/>
                    <a:pt x="18524" y="46585"/>
                  </a:cubicBezTo>
                  <a:cubicBezTo>
                    <a:pt x="18599" y="46724"/>
                    <a:pt x="18688" y="46850"/>
                    <a:pt x="18801" y="46951"/>
                  </a:cubicBezTo>
                  <a:lnTo>
                    <a:pt x="21951" y="50101"/>
                  </a:lnTo>
                  <a:cubicBezTo>
                    <a:pt x="22260" y="50410"/>
                    <a:pt x="22663" y="50564"/>
                    <a:pt x="23066" y="50564"/>
                  </a:cubicBezTo>
                  <a:cubicBezTo>
                    <a:pt x="23470" y="50564"/>
                    <a:pt x="23873" y="50410"/>
                    <a:pt x="24182" y="50101"/>
                  </a:cubicBezTo>
                  <a:lnTo>
                    <a:pt x="27332" y="46951"/>
                  </a:lnTo>
                  <a:cubicBezTo>
                    <a:pt x="27622" y="46661"/>
                    <a:pt x="27785" y="46258"/>
                    <a:pt x="27785" y="45842"/>
                  </a:cubicBezTo>
                  <a:lnTo>
                    <a:pt x="27785" y="18019"/>
                  </a:lnTo>
                  <a:lnTo>
                    <a:pt x="46586" y="18019"/>
                  </a:lnTo>
                  <a:lnTo>
                    <a:pt x="46586" y="45842"/>
                  </a:lnTo>
                  <a:cubicBezTo>
                    <a:pt x="46586" y="46258"/>
                    <a:pt x="46750" y="46661"/>
                    <a:pt x="47052" y="46951"/>
                  </a:cubicBezTo>
                  <a:lnTo>
                    <a:pt x="50202" y="50101"/>
                  </a:lnTo>
                  <a:cubicBezTo>
                    <a:pt x="50354" y="50252"/>
                    <a:pt x="50530" y="50365"/>
                    <a:pt x="50719" y="50454"/>
                  </a:cubicBezTo>
                  <a:cubicBezTo>
                    <a:pt x="50912" y="50532"/>
                    <a:pt x="51113" y="50570"/>
                    <a:pt x="51311" y="50570"/>
                  </a:cubicBezTo>
                  <a:cubicBezTo>
                    <a:pt x="51723" y="50570"/>
                    <a:pt x="52127" y="50407"/>
                    <a:pt x="52433" y="50101"/>
                  </a:cubicBezTo>
                  <a:lnTo>
                    <a:pt x="55583" y="46951"/>
                  </a:lnTo>
                  <a:cubicBezTo>
                    <a:pt x="55873" y="46661"/>
                    <a:pt x="56037" y="46258"/>
                    <a:pt x="56037" y="45842"/>
                  </a:cubicBezTo>
                  <a:lnTo>
                    <a:pt x="56037" y="18019"/>
                  </a:lnTo>
                  <a:close/>
                  <a:moveTo>
                    <a:pt x="71233" y="54952"/>
                  </a:moveTo>
                  <a:lnTo>
                    <a:pt x="71233" y="69872"/>
                  </a:lnTo>
                  <a:cubicBezTo>
                    <a:pt x="71233" y="70413"/>
                    <a:pt x="70792" y="70842"/>
                    <a:pt x="70250" y="70842"/>
                  </a:cubicBezTo>
                  <a:lnTo>
                    <a:pt x="64945" y="70842"/>
                  </a:lnTo>
                  <a:lnTo>
                    <a:pt x="64945" y="54952"/>
                  </a:lnTo>
                  <a:close/>
                  <a:moveTo>
                    <a:pt x="9426" y="54952"/>
                  </a:moveTo>
                  <a:lnTo>
                    <a:pt x="9426" y="70854"/>
                  </a:lnTo>
                  <a:lnTo>
                    <a:pt x="4134" y="70854"/>
                  </a:lnTo>
                  <a:cubicBezTo>
                    <a:pt x="3592" y="70854"/>
                    <a:pt x="3151" y="70413"/>
                    <a:pt x="3151" y="69872"/>
                  </a:cubicBezTo>
                  <a:lnTo>
                    <a:pt x="3151" y="54952"/>
                  </a:lnTo>
                  <a:close/>
                  <a:moveTo>
                    <a:pt x="53390" y="56048"/>
                  </a:moveTo>
                  <a:cubicBezTo>
                    <a:pt x="53920" y="56048"/>
                    <a:pt x="54335" y="56464"/>
                    <a:pt x="54335" y="56994"/>
                  </a:cubicBezTo>
                  <a:lnTo>
                    <a:pt x="54335" y="69897"/>
                  </a:lnTo>
                  <a:cubicBezTo>
                    <a:pt x="54335" y="70426"/>
                    <a:pt x="53920" y="70842"/>
                    <a:pt x="53390" y="70842"/>
                  </a:cubicBezTo>
                  <a:lnTo>
                    <a:pt x="51714" y="70842"/>
                  </a:lnTo>
                  <a:cubicBezTo>
                    <a:pt x="50845" y="70842"/>
                    <a:pt x="50139" y="71547"/>
                    <a:pt x="50139" y="72417"/>
                  </a:cubicBezTo>
                  <a:cubicBezTo>
                    <a:pt x="50139" y="73286"/>
                    <a:pt x="50845" y="73992"/>
                    <a:pt x="51714" y="73992"/>
                  </a:cubicBezTo>
                  <a:lnTo>
                    <a:pt x="53390" y="73992"/>
                  </a:lnTo>
                  <a:cubicBezTo>
                    <a:pt x="55658" y="73992"/>
                    <a:pt x="57486" y="72165"/>
                    <a:pt x="57486" y="69897"/>
                  </a:cubicBezTo>
                  <a:lnTo>
                    <a:pt x="57486" y="67351"/>
                  </a:lnTo>
                  <a:lnTo>
                    <a:pt x="61795" y="67351"/>
                  </a:lnTo>
                  <a:lnTo>
                    <a:pt x="61795" y="73803"/>
                  </a:lnTo>
                  <a:cubicBezTo>
                    <a:pt x="61795" y="75832"/>
                    <a:pt x="60144" y="77495"/>
                    <a:pt x="58103" y="77495"/>
                  </a:cubicBezTo>
                  <a:lnTo>
                    <a:pt x="16281" y="77495"/>
                  </a:lnTo>
                  <a:cubicBezTo>
                    <a:pt x="14239" y="77495"/>
                    <a:pt x="12576" y="75844"/>
                    <a:pt x="12576" y="73790"/>
                  </a:cubicBezTo>
                  <a:lnTo>
                    <a:pt x="12576" y="67351"/>
                  </a:lnTo>
                  <a:lnTo>
                    <a:pt x="16886" y="67351"/>
                  </a:lnTo>
                  <a:lnTo>
                    <a:pt x="16886" y="69897"/>
                  </a:lnTo>
                  <a:cubicBezTo>
                    <a:pt x="16886" y="72165"/>
                    <a:pt x="18725" y="73992"/>
                    <a:pt x="20981" y="73992"/>
                  </a:cubicBezTo>
                  <a:lnTo>
                    <a:pt x="39643" y="73992"/>
                  </a:lnTo>
                  <a:cubicBezTo>
                    <a:pt x="40512" y="73992"/>
                    <a:pt x="41218" y="73286"/>
                    <a:pt x="41218" y="72417"/>
                  </a:cubicBezTo>
                  <a:cubicBezTo>
                    <a:pt x="41218" y="71547"/>
                    <a:pt x="40512" y="70842"/>
                    <a:pt x="39643" y="70842"/>
                  </a:cubicBezTo>
                  <a:lnTo>
                    <a:pt x="20981" y="70842"/>
                  </a:lnTo>
                  <a:cubicBezTo>
                    <a:pt x="20464" y="70842"/>
                    <a:pt x="20036" y="70426"/>
                    <a:pt x="20036" y="69897"/>
                  </a:cubicBezTo>
                  <a:lnTo>
                    <a:pt x="20036" y="56994"/>
                  </a:lnTo>
                  <a:cubicBezTo>
                    <a:pt x="20036" y="56464"/>
                    <a:pt x="20464" y="56048"/>
                    <a:pt x="20981" y="56048"/>
                  </a:cubicBezTo>
                  <a:close/>
                  <a:moveTo>
                    <a:pt x="19910" y="0"/>
                  </a:moveTo>
                  <a:cubicBezTo>
                    <a:pt x="19040" y="0"/>
                    <a:pt x="18335" y="706"/>
                    <a:pt x="18335" y="1575"/>
                  </a:cubicBezTo>
                  <a:lnTo>
                    <a:pt x="4776" y="1575"/>
                  </a:lnTo>
                  <a:cubicBezTo>
                    <a:pt x="3907" y="1575"/>
                    <a:pt x="3201" y="2281"/>
                    <a:pt x="3201" y="3150"/>
                  </a:cubicBezTo>
                  <a:lnTo>
                    <a:pt x="3201" y="16444"/>
                  </a:lnTo>
                  <a:cubicBezTo>
                    <a:pt x="3201" y="17314"/>
                    <a:pt x="3907" y="18019"/>
                    <a:pt x="4776" y="18019"/>
                  </a:cubicBezTo>
                  <a:lnTo>
                    <a:pt x="10623" y="18019"/>
                  </a:lnTo>
                  <a:cubicBezTo>
                    <a:pt x="9842" y="19178"/>
                    <a:pt x="9426" y="20552"/>
                    <a:pt x="9426" y="21951"/>
                  </a:cubicBezTo>
                  <a:lnTo>
                    <a:pt x="9426" y="44909"/>
                  </a:lnTo>
                  <a:lnTo>
                    <a:pt x="5772" y="44909"/>
                  </a:lnTo>
                  <a:cubicBezTo>
                    <a:pt x="3617" y="44909"/>
                    <a:pt x="1865" y="46661"/>
                    <a:pt x="1865" y="48816"/>
                  </a:cubicBezTo>
                  <a:lnTo>
                    <a:pt x="1865" y="51815"/>
                  </a:lnTo>
                  <a:lnTo>
                    <a:pt x="1576" y="51815"/>
                  </a:lnTo>
                  <a:cubicBezTo>
                    <a:pt x="706" y="51815"/>
                    <a:pt x="0" y="52520"/>
                    <a:pt x="0" y="53390"/>
                  </a:cubicBezTo>
                  <a:lnTo>
                    <a:pt x="0" y="69884"/>
                  </a:lnTo>
                  <a:cubicBezTo>
                    <a:pt x="0" y="72152"/>
                    <a:pt x="1853" y="74005"/>
                    <a:pt x="4134" y="74005"/>
                  </a:cubicBezTo>
                  <a:lnTo>
                    <a:pt x="9438" y="74005"/>
                  </a:lnTo>
                  <a:cubicBezTo>
                    <a:pt x="9552" y="77709"/>
                    <a:pt x="12576" y="80645"/>
                    <a:pt x="16281" y="80658"/>
                  </a:cubicBezTo>
                  <a:lnTo>
                    <a:pt x="58103" y="80658"/>
                  </a:lnTo>
                  <a:cubicBezTo>
                    <a:pt x="61808" y="80645"/>
                    <a:pt x="64832" y="77709"/>
                    <a:pt x="64945" y="74005"/>
                  </a:cubicBezTo>
                  <a:lnTo>
                    <a:pt x="70250" y="74005"/>
                  </a:lnTo>
                  <a:cubicBezTo>
                    <a:pt x="72531" y="74005"/>
                    <a:pt x="74371" y="72152"/>
                    <a:pt x="74383" y="69884"/>
                  </a:cubicBezTo>
                  <a:lnTo>
                    <a:pt x="74383" y="53377"/>
                  </a:lnTo>
                  <a:cubicBezTo>
                    <a:pt x="74383" y="52508"/>
                    <a:pt x="73678" y="51802"/>
                    <a:pt x="72808" y="51802"/>
                  </a:cubicBezTo>
                  <a:lnTo>
                    <a:pt x="72518" y="51802"/>
                  </a:lnTo>
                  <a:lnTo>
                    <a:pt x="72518" y="48816"/>
                  </a:lnTo>
                  <a:cubicBezTo>
                    <a:pt x="72518" y="46648"/>
                    <a:pt x="70767" y="44897"/>
                    <a:pt x="68612" y="44897"/>
                  </a:cubicBezTo>
                  <a:lnTo>
                    <a:pt x="64945" y="44897"/>
                  </a:lnTo>
                  <a:lnTo>
                    <a:pt x="64945" y="21963"/>
                  </a:lnTo>
                  <a:cubicBezTo>
                    <a:pt x="64945" y="20552"/>
                    <a:pt x="64530" y="19178"/>
                    <a:pt x="63748" y="18019"/>
                  </a:cubicBezTo>
                  <a:lnTo>
                    <a:pt x="69595" y="18019"/>
                  </a:lnTo>
                  <a:cubicBezTo>
                    <a:pt x="70465" y="18019"/>
                    <a:pt x="71170" y="17314"/>
                    <a:pt x="71170" y="16444"/>
                  </a:cubicBezTo>
                  <a:lnTo>
                    <a:pt x="71170" y="3150"/>
                  </a:lnTo>
                  <a:cubicBezTo>
                    <a:pt x="71170" y="2281"/>
                    <a:pt x="70465" y="1575"/>
                    <a:pt x="69595" y="1575"/>
                  </a:cubicBezTo>
                  <a:lnTo>
                    <a:pt x="56037" y="1575"/>
                  </a:lnTo>
                  <a:cubicBezTo>
                    <a:pt x="56037" y="706"/>
                    <a:pt x="55331" y="0"/>
                    <a:pt x="54461" y="0"/>
                  </a:cubicBezTo>
                  <a:lnTo>
                    <a:pt x="48161" y="0"/>
                  </a:lnTo>
                  <a:cubicBezTo>
                    <a:pt x="47292" y="0"/>
                    <a:pt x="46586" y="706"/>
                    <a:pt x="46586" y="1575"/>
                  </a:cubicBezTo>
                  <a:lnTo>
                    <a:pt x="27785" y="1575"/>
                  </a:lnTo>
                  <a:cubicBezTo>
                    <a:pt x="27785" y="706"/>
                    <a:pt x="27080" y="0"/>
                    <a:pt x="262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p:nvPr/>
          </p:nvSpPr>
          <p:spPr>
            <a:xfrm>
              <a:off x="7632775" y="1874838"/>
              <a:ext cx="679225" cy="78775"/>
            </a:xfrm>
            <a:custGeom>
              <a:rect b="b" l="l" r="r" t="t"/>
              <a:pathLst>
                <a:path extrusionOk="0" h="3151" w="27169">
                  <a:moveTo>
                    <a:pt x="1576" y="0"/>
                  </a:moveTo>
                  <a:cubicBezTo>
                    <a:pt x="706" y="0"/>
                    <a:pt x="1" y="706"/>
                    <a:pt x="1" y="1575"/>
                  </a:cubicBezTo>
                  <a:cubicBezTo>
                    <a:pt x="1" y="2445"/>
                    <a:pt x="706" y="3150"/>
                    <a:pt x="1576" y="3150"/>
                  </a:cubicBezTo>
                  <a:lnTo>
                    <a:pt x="25593" y="3150"/>
                  </a:lnTo>
                  <a:cubicBezTo>
                    <a:pt x="26463" y="3150"/>
                    <a:pt x="27168" y="2445"/>
                    <a:pt x="27168" y="1575"/>
                  </a:cubicBezTo>
                  <a:cubicBezTo>
                    <a:pt x="27168" y="706"/>
                    <a:pt x="26463" y="0"/>
                    <a:pt x="25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p:nvPr/>
          </p:nvSpPr>
          <p:spPr>
            <a:xfrm>
              <a:off x="7807625" y="990888"/>
              <a:ext cx="318200" cy="225250"/>
            </a:xfrm>
            <a:custGeom>
              <a:rect b="b" l="l" r="r" t="t"/>
              <a:pathLst>
                <a:path extrusionOk="0" h="9010" w="12728">
                  <a:moveTo>
                    <a:pt x="8944" y="3163"/>
                  </a:moveTo>
                  <a:cubicBezTo>
                    <a:pt x="9299" y="3163"/>
                    <a:pt x="9577" y="3460"/>
                    <a:pt x="9577" y="3818"/>
                  </a:cubicBezTo>
                  <a:lnTo>
                    <a:pt x="9577" y="5192"/>
                  </a:lnTo>
                  <a:cubicBezTo>
                    <a:pt x="9577" y="5557"/>
                    <a:pt x="9287" y="5860"/>
                    <a:pt x="8922" y="5860"/>
                  </a:cubicBezTo>
                  <a:lnTo>
                    <a:pt x="3818" y="5860"/>
                  </a:lnTo>
                  <a:cubicBezTo>
                    <a:pt x="3453" y="5847"/>
                    <a:pt x="3150" y="5557"/>
                    <a:pt x="3150" y="5192"/>
                  </a:cubicBezTo>
                  <a:lnTo>
                    <a:pt x="3150" y="3818"/>
                  </a:lnTo>
                  <a:cubicBezTo>
                    <a:pt x="3150" y="3460"/>
                    <a:pt x="3441" y="3163"/>
                    <a:pt x="3796" y="3163"/>
                  </a:cubicBezTo>
                  <a:cubicBezTo>
                    <a:pt x="3804" y="3163"/>
                    <a:pt x="3811" y="3163"/>
                    <a:pt x="3818" y="3163"/>
                  </a:cubicBezTo>
                  <a:lnTo>
                    <a:pt x="8922" y="3163"/>
                  </a:lnTo>
                  <a:cubicBezTo>
                    <a:pt x="8929" y="3163"/>
                    <a:pt x="8936" y="3163"/>
                    <a:pt x="8944" y="3163"/>
                  </a:cubicBezTo>
                  <a:close/>
                  <a:moveTo>
                    <a:pt x="3818" y="0"/>
                  </a:moveTo>
                  <a:cubicBezTo>
                    <a:pt x="1714" y="13"/>
                    <a:pt x="13" y="1714"/>
                    <a:pt x="0" y="3818"/>
                  </a:cubicBezTo>
                  <a:lnTo>
                    <a:pt x="0" y="5192"/>
                  </a:lnTo>
                  <a:cubicBezTo>
                    <a:pt x="0" y="7296"/>
                    <a:pt x="1714" y="9010"/>
                    <a:pt x="3818" y="9010"/>
                  </a:cubicBezTo>
                  <a:lnTo>
                    <a:pt x="8922" y="9010"/>
                  </a:lnTo>
                  <a:cubicBezTo>
                    <a:pt x="11026" y="9010"/>
                    <a:pt x="12727" y="7309"/>
                    <a:pt x="12727" y="5204"/>
                  </a:cubicBezTo>
                  <a:lnTo>
                    <a:pt x="12727" y="3818"/>
                  </a:lnTo>
                  <a:cubicBezTo>
                    <a:pt x="12727" y="1714"/>
                    <a:pt x="11026" y="13"/>
                    <a:pt x="89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8134525" y="2169463"/>
              <a:ext cx="89900" cy="79000"/>
            </a:xfrm>
            <a:custGeom>
              <a:rect b="b" l="l" r="r" t="t"/>
              <a:pathLst>
                <a:path extrusionOk="0" h="3160" w="3596">
                  <a:moveTo>
                    <a:pt x="1856" y="0"/>
                  </a:moveTo>
                  <a:cubicBezTo>
                    <a:pt x="1223" y="0"/>
                    <a:pt x="591" y="370"/>
                    <a:pt x="357" y="1093"/>
                  </a:cubicBezTo>
                  <a:cubicBezTo>
                    <a:pt x="1" y="2181"/>
                    <a:pt x="863" y="3160"/>
                    <a:pt x="1853" y="3160"/>
                  </a:cubicBezTo>
                  <a:cubicBezTo>
                    <a:pt x="2125" y="3160"/>
                    <a:pt x="2407" y="3086"/>
                    <a:pt x="2675" y="2920"/>
                  </a:cubicBezTo>
                  <a:cubicBezTo>
                    <a:pt x="3331" y="2504"/>
                    <a:pt x="3595" y="1685"/>
                    <a:pt x="3305" y="980"/>
                  </a:cubicBezTo>
                  <a:cubicBezTo>
                    <a:pt x="3038" y="323"/>
                    <a:pt x="2447" y="0"/>
                    <a:pt x="1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35"/>
          <p:cNvGrpSpPr/>
          <p:nvPr/>
        </p:nvGrpSpPr>
        <p:grpSpPr>
          <a:xfrm>
            <a:off x="4295702" y="1298162"/>
            <a:ext cx="552595" cy="525728"/>
            <a:chOff x="1772425" y="2812338"/>
            <a:chExt cx="2031600" cy="1932825"/>
          </a:xfrm>
        </p:grpSpPr>
        <p:sp>
          <p:nvSpPr>
            <p:cNvPr id="267" name="Google Shape;267;p35"/>
            <p:cNvSpPr/>
            <p:nvPr/>
          </p:nvSpPr>
          <p:spPr>
            <a:xfrm>
              <a:off x="3560800" y="3803688"/>
              <a:ext cx="243225" cy="155875"/>
            </a:xfrm>
            <a:custGeom>
              <a:rect b="b" l="l" r="r" t="t"/>
              <a:pathLst>
                <a:path extrusionOk="0" h="6235" w="9729">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1782200" y="3034263"/>
              <a:ext cx="1681600" cy="1710900"/>
            </a:xfrm>
            <a:custGeom>
              <a:rect b="b" l="l" r="r" t="t"/>
              <a:pathLst>
                <a:path extrusionOk="0" h="68436" w="67264">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3095525" y="2961938"/>
              <a:ext cx="589750" cy="361375"/>
            </a:xfrm>
            <a:custGeom>
              <a:rect b="b" l="l" r="r" t="t"/>
              <a:pathLst>
                <a:path extrusionOk="0" h="14455" w="2359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1881750" y="2936338"/>
              <a:ext cx="298975" cy="287750"/>
            </a:xfrm>
            <a:custGeom>
              <a:rect b="b" l="l" r="r" t="t"/>
              <a:pathLst>
                <a:path extrusionOk="0" h="11510" w="11959">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1781575" y="2926788"/>
              <a:ext cx="108700" cy="89475"/>
            </a:xfrm>
            <a:custGeom>
              <a:rect b="b" l="l" r="r" t="t"/>
              <a:pathLst>
                <a:path extrusionOk="0" h="3579" w="4348">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2160525" y="3145538"/>
              <a:ext cx="108725" cy="89425"/>
            </a:xfrm>
            <a:custGeom>
              <a:rect b="b" l="l" r="r" t="t"/>
              <a:pathLst>
                <a:path extrusionOk="0" h="3577" w="4349">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1772425" y="3145838"/>
              <a:ext cx="117850" cy="89275"/>
            </a:xfrm>
            <a:custGeom>
              <a:rect b="b" l="l" r="r" t="t"/>
              <a:pathLst>
                <a:path extrusionOk="0" h="3571" w="4714">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5"/>
            <p:cNvSpPr/>
            <p:nvPr/>
          </p:nvSpPr>
          <p:spPr>
            <a:xfrm>
              <a:off x="2151400" y="2927038"/>
              <a:ext cx="117850" cy="89450"/>
            </a:xfrm>
            <a:custGeom>
              <a:rect b="b" l="l" r="r" t="t"/>
              <a:pathLst>
                <a:path extrusionOk="0" h="3578" w="4714">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p:nvPr/>
          </p:nvSpPr>
          <p:spPr>
            <a:xfrm>
              <a:off x="1986325" y="2812338"/>
              <a:ext cx="78775" cy="101125"/>
            </a:xfrm>
            <a:custGeom>
              <a:rect b="b" l="l" r="r" t="t"/>
              <a:pathLst>
                <a:path extrusionOk="0" h="4045" w="3151">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1986325" y="3250513"/>
              <a:ext cx="78775" cy="101150"/>
            </a:xfrm>
            <a:custGeom>
              <a:rect b="b" l="l" r="r" t="t"/>
              <a:pathLst>
                <a:path extrusionOk="0" h="4046" w="3151">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3462450" y="3996163"/>
              <a:ext cx="89550" cy="78950"/>
            </a:xfrm>
            <a:custGeom>
              <a:rect b="b" l="l" r="r" t="t"/>
              <a:pathLst>
                <a:path extrusionOk="0" h="3158" w="3582">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5"/>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5"/>
          <p:cNvGrpSpPr/>
          <p:nvPr/>
        </p:nvGrpSpPr>
        <p:grpSpPr>
          <a:xfrm>
            <a:off x="7041546" y="3129397"/>
            <a:ext cx="459507" cy="498265"/>
            <a:chOff x="7037075" y="398338"/>
            <a:chExt cx="1859600" cy="2016450"/>
          </a:xfrm>
        </p:grpSpPr>
        <p:sp>
          <p:nvSpPr>
            <p:cNvPr id="280" name="Google Shape;280;p35"/>
            <p:cNvSpPr/>
            <p:nvPr/>
          </p:nvSpPr>
          <p:spPr>
            <a:xfrm>
              <a:off x="7037075" y="398338"/>
              <a:ext cx="1859600" cy="2016450"/>
            </a:xfrm>
            <a:custGeom>
              <a:rect b="b" l="l" r="r" t="t"/>
              <a:pathLst>
                <a:path extrusionOk="0" h="80658" w="74384">
                  <a:moveTo>
                    <a:pt x="18335" y="4725"/>
                  </a:moveTo>
                  <a:lnTo>
                    <a:pt x="18335" y="14869"/>
                  </a:lnTo>
                  <a:lnTo>
                    <a:pt x="6351" y="14869"/>
                  </a:lnTo>
                  <a:lnTo>
                    <a:pt x="6351" y="4725"/>
                  </a:lnTo>
                  <a:close/>
                  <a:moveTo>
                    <a:pt x="46586" y="4725"/>
                  </a:moveTo>
                  <a:lnTo>
                    <a:pt x="46586" y="14869"/>
                  </a:lnTo>
                  <a:lnTo>
                    <a:pt x="44053" y="14869"/>
                  </a:lnTo>
                  <a:lnTo>
                    <a:pt x="44053" y="14264"/>
                  </a:lnTo>
                  <a:cubicBezTo>
                    <a:pt x="44040" y="10749"/>
                    <a:pt x="41193" y="7913"/>
                    <a:pt x="37690" y="7901"/>
                  </a:cubicBezTo>
                  <a:lnTo>
                    <a:pt x="36493" y="7901"/>
                  </a:lnTo>
                  <a:cubicBezTo>
                    <a:pt x="32990" y="7913"/>
                    <a:pt x="30142" y="10749"/>
                    <a:pt x="30142" y="14264"/>
                  </a:cubicBezTo>
                  <a:lnTo>
                    <a:pt x="30142" y="14869"/>
                  </a:lnTo>
                  <a:lnTo>
                    <a:pt x="27798" y="14869"/>
                  </a:lnTo>
                  <a:lnTo>
                    <a:pt x="27785" y="4725"/>
                  </a:lnTo>
                  <a:close/>
                  <a:moveTo>
                    <a:pt x="68020" y="4725"/>
                  </a:moveTo>
                  <a:lnTo>
                    <a:pt x="68020" y="14869"/>
                  </a:lnTo>
                  <a:lnTo>
                    <a:pt x="56037" y="14869"/>
                  </a:lnTo>
                  <a:lnTo>
                    <a:pt x="56037" y="4725"/>
                  </a:lnTo>
                  <a:close/>
                  <a:moveTo>
                    <a:pt x="37690" y="11051"/>
                  </a:moveTo>
                  <a:cubicBezTo>
                    <a:pt x="39466" y="11051"/>
                    <a:pt x="40903" y="12487"/>
                    <a:pt x="40903" y="14264"/>
                  </a:cubicBezTo>
                  <a:lnTo>
                    <a:pt x="40903" y="14869"/>
                  </a:lnTo>
                  <a:lnTo>
                    <a:pt x="33494" y="14869"/>
                  </a:lnTo>
                  <a:cubicBezTo>
                    <a:pt x="33462" y="14875"/>
                    <a:pt x="33434" y="14878"/>
                    <a:pt x="33405" y="14878"/>
                  </a:cubicBezTo>
                  <a:cubicBezTo>
                    <a:pt x="33377" y="14878"/>
                    <a:pt x="33349" y="14875"/>
                    <a:pt x="33317" y="14869"/>
                  </a:cubicBezTo>
                  <a:cubicBezTo>
                    <a:pt x="33267" y="14844"/>
                    <a:pt x="33279" y="14869"/>
                    <a:pt x="33279" y="14781"/>
                  </a:cubicBezTo>
                  <a:lnTo>
                    <a:pt x="33279" y="14264"/>
                  </a:lnTo>
                  <a:cubicBezTo>
                    <a:pt x="33279" y="12487"/>
                    <a:pt x="34728" y="11051"/>
                    <a:pt x="36493" y="11051"/>
                  </a:cubicBezTo>
                  <a:close/>
                  <a:moveTo>
                    <a:pt x="24635" y="3150"/>
                  </a:moveTo>
                  <a:lnTo>
                    <a:pt x="24635" y="33279"/>
                  </a:lnTo>
                  <a:lnTo>
                    <a:pt x="21485" y="33279"/>
                  </a:lnTo>
                  <a:lnTo>
                    <a:pt x="21485" y="3150"/>
                  </a:lnTo>
                  <a:close/>
                  <a:moveTo>
                    <a:pt x="52886" y="3150"/>
                  </a:moveTo>
                  <a:lnTo>
                    <a:pt x="52886" y="33279"/>
                  </a:lnTo>
                  <a:lnTo>
                    <a:pt x="49736" y="33279"/>
                  </a:lnTo>
                  <a:lnTo>
                    <a:pt x="49736" y="3150"/>
                  </a:lnTo>
                  <a:close/>
                  <a:moveTo>
                    <a:pt x="24635" y="36429"/>
                  </a:moveTo>
                  <a:lnTo>
                    <a:pt x="24635" y="39617"/>
                  </a:lnTo>
                  <a:lnTo>
                    <a:pt x="21485" y="39617"/>
                  </a:lnTo>
                  <a:lnTo>
                    <a:pt x="21485" y="36429"/>
                  </a:lnTo>
                  <a:close/>
                  <a:moveTo>
                    <a:pt x="52886" y="36429"/>
                  </a:moveTo>
                  <a:lnTo>
                    <a:pt x="52886" y="39617"/>
                  </a:lnTo>
                  <a:lnTo>
                    <a:pt x="49736" y="39617"/>
                  </a:lnTo>
                  <a:lnTo>
                    <a:pt x="49736" y="36429"/>
                  </a:lnTo>
                  <a:close/>
                  <a:moveTo>
                    <a:pt x="24635" y="42767"/>
                  </a:moveTo>
                  <a:lnTo>
                    <a:pt x="24635" y="45187"/>
                  </a:lnTo>
                  <a:lnTo>
                    <a:pt x="23060" y="46762"/>
                  </a:lnTo>
                  <a:lnTo>
                    <a:pt x="21485" y="45187"/>
                  </a:lnTo>
                  <a:lnTo>
                    <a:pt x="21485" y="42767"/>
                  </a:lnTo>
                  <a:close/>
                  <a:moveTo>
                    <a:pt x="52886" y="42767"/>
                  </a:moveTo>
                  <a:lnTo>
                    <a:pt x="52886" y="45187"/>
                  </a:lnTo>
                  <a:lnTo>
                    <a:pt x="51311" y="46762"/>
                  </a:lnTo>
                  <a:lnTo>
                    <a:pt x="49736" y="45187"/>
                  </a:lnTo>
                  <a:lnTo>
                    <a:pt x="49736" y="42767"/>
                  </a:lnTo>
                  <a:close/>
                  <a:moveTo>
                    <a:pt x="9426" y="48060"/>
                  </a:moveTo>
                  <a:lnTo>
                    <a:pt x="9426" y="51802"/>
                  </a:lnTo>
                  <a:lnTo>
                    <a:pt x="5016" y="51802"/>
                  </a:lnTo>
                  <a:lnTo>
                    <a:pt x="5016" y="48816"/>
                  </a:lnTo>
                  <a:cubicBezTo>
                    <a:pt x="5016" y="48400"/>
                    <a:pt x="5356" y="48060"/>
                    <a:pt x="5772" y="48060"/>
                  </a:cubicBezTo>
                  <a:close/>
                  <a:moveTo>
                    <a:pt x="68612" y="48060"/>
                  </a:moveTo>
                  <a:cubicBezTo>
                    <a:pt x="69028" y="48060"/>
                    <a:pt x="69368" y="48400"/>
                    <a:pt x="69368" y="48816"/>
                  </a:cubicBezTo>
                  <a:lnTo>
                    <a:pt x="69368" y="51815"/>
                  </a:lnTo>
                  <a:lnTo>
                    <a:pt x="64945" y="51815"/>
                  </a:lnTo>
                  <a:lnTo>
                    <a:pt x="64945" y="48060"/>
                  </a:lnTo>
                  <a:close/>
                  <a:moveTo>
                    <a:pt x="57864" y="18019"/>
                  </a:moveTo>
                  <a:cubicBezTo>
                    <a:pt x="60031" y="18019"/>
                    <a:pt x="61795" y="19783"/>
                    <a:pt x="61795" y="21951"/>
                  </a:cubicBezTo>
                  <a:lnTo>
                    <a:pt x="61795" y="64201"/>
                  </a:lnTo>
                  <a:lnTo>
                    <a:pt x="57498" y="64201"/>
                  </a:lnTo>
                  <a:lnTo>
                    <a:pt x="57498" y="56994"/>
                  </a:lnTo>
                  <a:cubicBezTo>
                    <a:pt x="57486" y="54738"/>
                    <a:pt x="55658" y="52898"/>
                    <a:pt x="53403" y="52898"/>
                  </a:cubicBezTo>
                  <a:lnTo>
                    <a:pt x="20981" y="52898"/>
                  </a:lnTo>
                  <a:cubicBezTo>
                    <a:pt x="18725" y="52898"/>
                    <a:pt x="16898" y="54738"/>
                    <a:pt x="16886" y="56994"/>
                  </a:cubicBezTo>
                  <a:lnTo>
                    <a:pt x="16886" y="64201"/>
                  </a:lnTo>
                  <a:lnTo>
                    <a:pt x="12589" y="64201"/>
                  </a:lnTo>
                  <a:lnTo>
                    <a:pt x="12589" y="21963"/>
                  </a:lnTo>
                  <a:cubicBezTo>
                    <a:pt x="12589" y="19783"/>
                    <a:pt x="14353" y="18019"/>
                    <a:pt x="16520" y="18019"/>
                  </a:cubicBezTo>
                  <a:lnTo>
                    <a:pt x="18335" y="18019"/>
                  </a:lnTo>
                  <a:lnTo>
                    <a:pt x="18335" y="45842"/>
                  </a:lnTo>
                  <a:cubicBezTo>
                    <a:pt x="18335" y="46094"/>
                    <a:pt x="18398" y="46358"/>
                    <a:pt x="18524" y="46585"/>
                  </a:cubicBezTo>
                  <a:cubicBezTo>
                    <a:pt x="18599" y="46724"/>
                    <a:pt x="18688" y="46850"/>
                    <a:pt x="18801" y="46951"/>
                  </a:cubicBezTo>
                  <a:lnTo>
                    <a:pt x="21951" y="50101"/>
                  </a:lnTo>
                  <a:cubicBezTo>
                    <a:pt x="22260" y="50410"/>
                    <a:pt x="22663" y="50564"/>
                    <a:pt x="23066" y="50564"/>
                  </a:cubicBezTo>
                  <a:cubicBezTo>
                    <a:pt x="23470" y="50564"/>
                    <a:pt x="23873" y="50410"/>
                    <a:pt x="24182" y="50101"/>
                  </a:cubicBezTo>
                  <a:lnTo>
                    <a:pt x="27332" y="46951"/>
                  </a:lnTo>
                  <a:cubicBezTo>
                    <a:pt x="27622" y="46661"/>
                    <a:pt x="27785" y="46258"/>
                    <a:pt x="27785" y="45842"/>
                  </a:cubicBezTo>
                  <a:lnTo>
                    <a:pt x="27785" y="18019"/>
                  </a:lnTo>
                  <a:lnTo>
                    <a:pt x="46586" y="18019"/>
                  </a:lnTo>
                  <a:lnTo>
                    <a:pt x="46586" y="45842"/>
                  </a:lnTo>
                  <a:cubicBezTo>
                    <a:pt x="46586" y="46258"/>
                    <a:pt x="46750" y="46661"/>
                    <a:pt x="47052" y="46951"/>
                  </a:cubicBezTo>
                  <a:lnTo>
                    <a:pt x="50202" y="50101"/>
                  </a:lnTo>
                  <a:cubicBezTo>
                    <a:pt x="50354" y="50252"/>
                    <a:pt x="50530" y="50365"/>
                    <a:pt x="50719" y="50454"/>
                  </a:cubicBezTo>
                  <a:cubicBezTo>
                    <a:pt x="50912" y="50532"/>
                    <a:pt x="51113" y="50570"/>
                    <a:pt x="51311" y="50570"/>
                  </a:cubicBezTo>
                  <a:cubicBezTo>
                    <a:pt x="51723" y="50570"/>
                    <a:pt x="52127" y="50407"/>
                    <a:pt x="52433" y="50101"/>
                  </a:cubicBezTo>
                  <a:lnTo>
                    <a:pt x="55583" y="46951"/>
                  </a:lnTo>
                  <a:cubicBezTo>
                    <a:pt x="55873" y="46661"/>
                    <a:pt x="56037" y="46258"/>
                    <a:pt x="56037" y="45842"/>
                  </a:cubicBezTo>
                  <a:lnTo>
                    <a:pt x="56037" y="18019"/>
                  </a:lnTo>
                  <a:close/>
                  <a:moveTo>
                    <a:pt x="71233" y="54952"/>
                  </a:moveTo>
                  <a:lnTo>
                    <a:pt x="71233" y="69872"/>
                  </a:lnTo>
                  <a:cubicBezTo>
                    <a:pt x="71233" y="70413"/>
                    <a:pt x="70792" y="70842"/>
                    <a:pt x="70250" y="70842"/>
                  </a:cubicBezTo>
                  <a:lnTo>
                    <a:pt x="64945" y="70842"/>
                  </a:lnTo>
                  <a:lnTo>
                    <a:pt x="64945" y="54952"/>
                  </a:lnTo>
                  <a:close/>
                  <a:moveTo>
                    <a:pt x="9426" y="54952"/>
                  </a:moveTo>
                  <a:lnTo>
                    <a:pt x="9426" y="70854"/>
                  </a:lnTo>
                  <a:lnTo>
                    <a:pt x="4134" y="70854"/>
                  </a:lnTo>
                  <a:cubicBezTo>
                    <a:pt x="3592" y="70854"/>
                    <a:pt x="3151" y="70413"/>
                    <a:pt x="3151" y="69872"/>
                  </a:cubicBezTo>
                  <a:lnTo>
                    <a:pt x="3151" y="54952"/>
                  </a:lnTo>
                  <a:close/>
                  <a:moveTo>
                    <a:pt x="53390" y="56048"/>
                  </a:moveTo>
                  <a:cubicBezTo>
                    <a:pt x="53920" y="56048"/>
                    <a:pt x="54335" y="56464"/>
                    <a:pt x="54335" y="56994"/>
                  </a:cubicBezTo>
                  <a:lnTo>
                    <a:pt x="54335" y="69897"/>
                  </a:lnTo>
                  <a:cubicBezTo>
                    <a:pt x="54335" y="70426"/>
                    <a:pt x="53920" y="70842"/>
                    <a:pt x="53390" y="70842"/>
                  </a:cubicBezTo>
                  <a:lnTo>
                    <a:pt x="51714" y="70842"/>
                  </a:lnTo>
                  <a:cubicBezTo>
                    <a:pt x="50845" y="70842"/>
                    <a:pt x="50139" y="71547"/>
                    <a:pt x="50139" y="72417"/>
                  </a:cubicBezTo>
                  <a:cubicBezTo>
                    <a:pt x="50139" y="73286"/>
                    <a:pt x="50845" y="73992"/>
                    <a:pt x="51714" y="73992"/>
                  </a:cubicBezTo>
                  <a:lnTo>
                    <a:pt x="53390" y="73992"/>
                  </a:lnTo>
                  <a:cubicBezTo>
                    <a:pt x="55658" y="73992"/>
                    <a:pt x="57486" y="72165"/>
                    <a:pt x="57486" y="69897"/>
                  </a:cubicBezTo>
                  <a:lnTo>
                    <a:pt x="57486" y="67351"/>
                  </a:lnTo>
                  <a:lnTo>
                    <a:pt x="61795" y="67351"/>
                  </a:lnTo>
                  <a:lnTo>
                    <a:pt x="61795" y="73803"/>
                  </a:lnTo>
                  <a:cubicBezTo>
                    <a:pt x="61795" y="75832"/>
                    <a:pt x="60144" y="77495"/>
                    <a:pt x="58103" y="77495"/>
                  </a:cubicBezTo>
                  <a:lnTo>
                    <a:pt x="16281" y="77495"/>
                  </a:lnTo>
                  <a:cubicBezTo>
                    <a:pt x="14239" y="77495"/>
                    <a:pt x="12576" y="75844"/>
                    <a:pt x="12576" y="73790"/>
                  </a:cubicBezTo>
                  <a:lnTo>
                    <a:pt x="12576" y="67351"/>
                  </a:lnTo>
                  <a:lnTo>
                    <a:pt x="16886" y="67351"/>
                  </a:lnTo>
                  <a:lnTo>
                    <a:pt x="16886" y="69897"/>
                  </a:lnTo>
                  <a:cubicBezTo>
                    <a:pt x="16886" y="72165"/>
                    <a:pt x="18725" y="73992"/>
                    <a:pt x="20981" y="73992"/>
                  </a:cubicBezTo>
                  <a:lnTo>
                    <a:pt x="39643" y="73992"/>
                  </a:lnTo>
                  <a:cubicBezTo>
                    <a:pt x="40512" y="73992"/>
                    <a:pt x="41218" y="73286"/>
                    <a:pt x="41218" y="72417"/>
                  </a:cubicBezTo>
                  <a:cubicBezTo>
                    <a:pt x="41218" y="71547"/>
                    <a:pt x="40512" y="70842"/>
                    <a:pt x="39643" y="70842"/>
                  </a:cubicBezTo>
                  <a:lnTo>
                    <a:pt x="20981" y="70842"/>
                  </a:lnTo>
                  <a:cubicBezTo>
                    <a:pt x="20464" y="70842"/>
                    <a:pt x="20036" y="70426"/>
                    <a:pt x="20036" y="69897"/>
                  </a:cubicBezTo>
                  <a:lnTo>
                    <a:pt x="20036" y="56994"/>
                  </a:lnTo>
                  <a:cubicBezTo>
                    <a:pt x="20036" y="56464"/>
                    <a:pt x="20464" y="56048"/>
                    <a:pt x="20981" y="56048"/>
                  </a:cubicBezTo>
                  <a:close/>
                  <a:moveTo>
                    <a:pt x="19910" y="0"/>
                  </a:moveTo>
                  <a:cubicBezTo>
                    <a:pt x="19040" y="0"/>
                    <a:pt x="18335" y="706"/>
                    <a:pt x="18335" y="1575"/>
                  </a:cubicBezTo>
                  <a:lnTo>
                    <a:pt x="4776" y="1575"/>
                  </a:lnTo>
                  <a:cubicBezTo>
                    <a:pt x="3907" y="1575"/>
                    <a:pt x="3201" y="2281"/>
                    <a:pt x="3201" y="3150"/>
                  </a:cubicBezTo>
                  <a:lnTo>
                    <a:pt x="3201" y="16444"/>
                  </a:lnTo>
                  <a:cubicBezTo>
                    <a:pt x="3201" y="17314"/>
                    <a:pt x="3907" y="18019"/>
                    <a:pt x="4776" y="18019"/>
                  </a:cubicBezTo>
                  <a:lnTo>
                    <a:pt x="10623" y="18019"/>
                  </a:lnTo>
                  <a:cubicBezTo>
                    <a:pt x="9842" y="19178"/>
                    <a:pt x="9426" y="20552"/>
                    <a:pt x="9426" y="21951"/>
                  </a:cubicBezTo>
                  <a:lnTo>
                    <a:pt x="9426" y="44909"/>
                  </a:lnTo>
                  <a:lnTo>
                    <a:pt x="5772" y="44909"/>
                  </a:lnTo>
                  <a:cubicBezTo>
                    <a:pt x="3617" y="44909"/>
                    <a:pt x="1865" y="46661"/>
                    <a:pt x="1865" y="48816"/>
                  </a:cubicBezTo>
                  <a:lnTo>
                    <a:pt x="1865" y="51815"/>
                  </a:lnTo>
                  <a:lnTo>
                    <a:pt x="1576" y="51815"/>
                  </a:lnTo>
                  <a:cubicBezTo>
                    <a:pt x="706" y="51815"/>
                    <a:pt x="0" y="52520"/>
                    <a:pt x="0" y="53390"/>
                  </a:cubicBezTo>
                  <a:lnTo>
                    <a:pt x="0" y="69884"/>
                  </a:lnTo>
                  <a:cubicBezTo>
                    <a:pt x="0" y="72152"/>
                    <a:pt x="1853" y="74005"/>
                    <a:pt x="4134" y="74005"/>
                  </a:cubicBezTo>
                  <a:lnTo>
                    <a:pt x="9438" y="74005"/>
                  </a:lnTo>
                  <a:cubicBezTo>
                    <a:pt x="9552" y="77709"/>
                    <a:pt x="12576" y="80645"/>
                    <a:pt x="16281" y="80658"/>
                  </a:cubicBezTo>
                  <a:lnTo>
                    <a:pt x="58103" y="80658"/>
                  </a:lnTo>
                  <a:cubicBezTo>
                    <a:pt x="61808" y="80645"/>
                    <a:pt x="64832" y="77709"/>
                    <a:pt x="64945" y="74005"/>
                  </a:cubicBezTo>
                  <a:lnTo>
                    <a:pt x="70250" y="74005"/>
                  </a:lnTo>
                  <a:cubicBezTo>
                    <a:pt x="72531" y="74005"/>
                    <a:pt x="74371" y="72152"/>
                    <a:pt x="74383" y="69884"/>
                  </a:cubicBezTo>
                  <a:lnTo>
                    <a:pt x="74383" y="53377"/>
                  </a:lnTo>
                  <a:cubicBezTo>
                    <a:pt x="74383" y="52508"/>
                    <a:pt x="73678" y="51802"/>
                    <a:pt x="72808" y="51802"/>
                  </a:cubicBezTo>
                  <a:lnTo>
                    <a:pt x="72518" y="51802"/>
                  </a:lnTo>
                  <a:lnTo>
                    <a:pt x="72518" y="48816"/>
                  </a:lnTo>
                  <a:cubicBezTo>
                    <a:pt x="72518" y="46648"/>
                    <a:pt x="70767" y="44897"/>
                    <a:pt x="68612" y="44897"/>
                  </a:cubicBezTo>
                  <a:lnTo>
                    <a:pt x="64945" y="44897"/>
                  </a:lnTo>
                  <a:lnTo>
                    <a:pt x="64945" y="21963"/>
                  </a:lnTo>
                  <a:cubicBezTo>
                    <a:pt x="64945" y="20552"/>
                    <a:pt x="64530" y="19178"/>
                    <a:pt x="63748" y="18019"/>
                  </a:cubicBezTo>
                  <a:lnTo>
                    <a:pt x="69595" y="18019"/>
                  </a:lnTo>
                  <a:cubicBezTo>
                    <a:pt x="70465" y="18019"/>
                    <a:pt x="71170" y="17314"/>
                    <a:pt x="71170" y="16444"/>
                  </a:cubicBezTo>
                  <a:lnTo>
                    <a:pt x="71170" y="3150"/>
                  </a:lnTo>
                  <a:cubicBezTo>
                    <a:pt x="71170" y="2281"/>
                    <a:pt x="70465" y="1575"/>
                    <a:pt x="69595" y="1575"/>
                  </a:cubicBezTo>
                  <a:lnTo>
                    <a:pt x="56037" y="1575"/>
                  </a:lnTo>
                  <a:cubicBezTo>
                    <a:pt x="56037" y="706"/>
                    <a:pt x="55331" y="0"/>
                    <a:pt x="54461" y="0"/>
                  </a:cubicBezTo>
                  <a:lnTo>
                    <a:pt x="48161" y="0"/>
                  </a:lnTo>
                  <a:cubicBezTo>
                    <a:pt x="47292" y="0"/>
                    <a:pt x="46586" y="706"/>
                    <a:pt x="46586" y="1575"/>
                  </a:cubicBezTo>
                  <a:lnTo>
                    <a:pt x="27785" y="1575"/>
                  </a:lnTo>
                  <a:cubicBezTo>
                    <a:pt x="27785" y="706"/>
                    <a:pt x="27080" y="0"/>
                    <a:pt x="262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7632775" y="1874838"/>
              <a:ext cx="679225" cy="78775"/>
            </a:xfrm>
            <a:custGeom>
              <a:rect b="b" l="l" r="r" t="t"/>
              <a:pathLst>
                <a:path extrusionOk="0" h="3151" w="27169">
                  <a:moveTo>
                    <a:pt x="1576" y="0"/>
                  </a:moveTo>
                  <a:cubicBezTo>
                    <a:pt x="706" y="0"/>
                    <a:pt x="1" y="706"/>
                    <a:pt x="1" y="1575"/>
                  </a:cubicBezTo>
                  <a:cubicBezTo>
                    <a:pt x="1" y="2445"/>
                    <a:pt x="706" y="3150"/>
                    <a:pt x="1576" y="3150"/>
                  </a:cubicBezTo>
                  <a:lnTo>
                    <a:pt x="25593" y="3150"/>
                  </a:lnTo>
                  <a:cubicBezTo>
                    <a:pt x="26463" y="3150"/>
                    <a:pt x="27168" y="2445"/>
                    <a:pt x="27168" y="1575"/>
                  </a:cubicBezTo>
                  <a:cubicBezTo>
                    <a:pt x="27168" y="706"/>
                    <a:pt x="26463" y="0"/>
                    <a:pt x="25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7807625" y="990888"/>
              <a:ext cx="318200" cy="225250"/>
            </a:xfrm>
            <a:custGeom>
              <a:rect b="b" l="l" r="r" t="t"/>
              <a:pathLst>
                <a:path extrusionOk="0" h="9010" w="12728">
                  <a:moveTo>
                    <a:pt x="8944" y="3163"/>
                  </a:moveTo>
                  <a:cubicBezTo>
                    <a:pt x="9299" y="3163"/>
                    <a:pt x="9577" y="3460"/>
                    <a:pt x="9577" y="3818"/>
                  </a:cubicBezTo>
                  <a:lnTo>
                    <a:pt x="9577" y="5192"/>
                  </a:lnTo>
                  <a:cubicBezTo>
                    <a:pt x="9577" y="5557"/>
                    <a:pt x="9287" y="5860"/>
                    <a:pt x="8922" y="5860"/>
                  </a:cubicBezTo>
                  <a:lnTo>
                    <a:pt x="3818" y="5860"/>
                  </a:lnTo>
                  <a:cubicBezTo>
                    <a:pt x="3453" y="5847"/>
                    <a:pt x="3150" y="5557"/>
                    <a:pt x="3150" y="5192"/>
                  </a:cubicBezTo>
                  <a:lnTo>
                    <a:pt x="3150" y="3818"/>
                  </a:lnTo>
                  <a:cubicBezTo>
                    <a:pt x="3150" y="3460"/>
                    <a:pt x="3441" y="3163"/>
                    <a:pt x="3796" y="3163"/>
                  </a:cubicBezTo>
                  <a:cubicBezTo>
                    <a:pt x="3804" y="3163"/>
                    <a:pt x="3811" y="3163"/>
                    <a:pt x="3818" y="3163"/>
                  </a:cubicBezTo>
                  <a:lnTo>
                    <a:pt x="8922" y="3163"/>
                  </a:lnTo>
                  <a:cubicBezTo>
                    <a:pt x="8929" y="3163"/>
                    <a:pt x="8936" y="3163"/>
                    <a:pt x="8944" y="3163"/>
                  </a:cubicBezTo>
                  <a:close/>
                  <a:moveTo>
                    <a:pt x="3818" y="0"/>
                  </a:moveTo>
                  <a:cubicBezTo>
                    <a:pt x="1714" y="13"/>
                    <a:pt x="13" y="1714"/>
                    <a:pt x="0" y="3818"/>
                  </a:cubicBezTo>
                  <a:lnTo>
                    <a:pt x="0" y="5192"/>
                  </a:lnTo>
                  <a:cubicBezTo>
                    <a:pt x="0" y="7296"/>
                    <a:pt x="1714" y="9010"/>
                    <a:pt x="3818" y="9010"/>
                  </a:cubicBezTo>
                  <a:lnTo>
                    <a:pt x="8922" y="9010"/>
                  </a:lnTo>
                  <a:cubicBezTo>
                    <a:pt x="11026" y="9010"/>
                    <a:pt x="12727" y="7309"/>
                    <a:pt x="12727" y="5204"/>
                  </a:cubicBezTo>
                  <a:lnTo>
                    <a:pt x="12727" y="3818"/>
                  </a:lnTo>
                  <a:cubicBezTo>
                    <a:pt x="12727" y="1714"/>
                    <a:pt x="11026" y="13"/>
                    <a:pt x="89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8134525" y="2169463"/>
              <a:ext cx="89900" cy="79000"/>
            </a:xfrm>
            <a:custGeom>
              <a:rect b="b" l="l" r="r" t="t"/>
              <a:pathLst>
                <a:path extrusionOk="0" h="3160" w="3596">
                  <a:moveTo>
                    <a:pt x="1856" y="0"/>
                  </a:moveTo>
                  <a:cubicBezTo>
                    <a:pt x="1223" y="0"/>
                    <a:pt x="591" y="370"/>
                    <a:pt x="357" y="1093"/>
                  </a:cubicBezTo>
                  <a:cubicBezTo>
                    <a:pt x="1" y="2181"/>
                    <a:pt x="863" y="3160"/>
                    <a:pt x="1853" y="3160"/>
                  </a:cubicBezTo>
                  <a:cubicBezTo>
                    <a:pt x="2125" y="3160"/>
                    <a:pt x="2407" y="3086"/>
                    <a:pt x="2675" y="2920"/>
                  </a:cubicBezTo>
                  <a:cubicBezTo>
                    <a:pt x="3331" y="2504"/>
                    <a:pt x="3595" y="1685"/>
                    <a:pt x="3305" y="980"/>
                  </a:cubicBezTo>
                  <a:cubicBezTo>
                    <a:pt x="3038" y="323"/>
                    <a:pt x="2447" y="0"/>
                    <a:pt x="1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5"/>
          <p:cNvGrpSpPr/>
          <p:nvPr/>
        </p:nvGrpSpPr>
        <p:grpSpPr>
          <a:xfrm>
            <a:off x="1596452" y="3115662"/>
            <a:ext cx="552595" cy="525728"/>
            <a:chOff x="1772425" y="2812338"/>
            <a:chExt cx="2031600" cy="1932825"/>
          </a:xfrm>
        </p:grpSpPr>
        <p:sp>
          <p:nvSpPr>
            <p:cNvPr id="285" name="Google Shape;285;p35"/>
            <p:cNvSpPr/>
            <p:nvPr/>
          </p:nvSpPr>
          <p:spPr>
            <a:xfrm>
              <a:off x="3560800" y="3803688"/>
              <a:ext cx="243225" cy="155875"/>
            </a:xfrm>
            <a:custGeom>
              <a:rect b="b" l="l" r="r" t="t"/>
              <a:pathLst>
                <a:path extrusionOk="0" h="6235" w="9729">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1782200" y="3034263"/>
              <a:ext cx="1681600" cy="1710900"/>
            </a:xfrm>
            <a:custGeom>
              <a:rect b="b" l="l" r="r" t="t"/>
              <a:pathLst>
                <a:path extrusionOk="0" h="68436" w="67264">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3095525" y="2961938"/>
              <a:ext cx="589750" cy="361375"/>
            </a:xfrm>
            <a:custGeom>
              <a:rect b="b" l="l" r="r" t="t"/>
              <a:pathLst>
                <a:path extrusionOk="0" h="14455" w="2359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1881750" y="2936338"/>
              <a:ext cx="298975" cy="287750"/>
            </a:xfrm>
            <a:custGeom>
              <a:rect b="b" l="l" r="r" t="t"/>
              <a:pathLst>
                <a:path extrusionOk="0" h="11510" w="11959">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1781575" y="2926788"/>
              <a:ext cx="108700" cy="89475"/>
            </a:xfrm>
            <a:custGeom>
              <a:rect b="b" l="l" r="r" t="t"/>
              <a:pathLst>
                <a:path extrusionOk="0" h="3579" w="4348">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2160525" y="3145538"/>
              <a:ext cx="108725" cy="89425"/>
            </a:xfrm>
            <a:custGeom>
              <a:rect b="b" l="l" r="r" t="t"/>
              <a:pathLst>
                <a:path extrusionOk="0" h="3577" w="4349">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1772425" y="3145838"/>
              <a:ext cx="117850" cy="89275"/>
            </a:xfrm>
            <a:custGeom>
              <a:rect b="b" l="l" r="r" t="t"/>
              <a:pathLst>
                <a:path extrusionOk="0" h="3571" w="4714">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2151400" y="2927038"/>
              <a:ext cx="117850" cy="89450"/>
            </a:xfrm>
            <a:custGeom>
              <a:rect b="b" l="l" r="r" t="t"/>
              <a:pathLst>
                <a:path extrusionOk="0" h="3578" w="4714">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1986325" y="2812338"/>
              <a:ext cx="78775" cy="101125"/>
            </a:xfrm>
            <a:custGeom>
              <a:rect b="b" l="l" r="r" t="t"/>
              <a:pathLst>
                <a:path extrusionOk="0" h="4045" w="3151">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1986325" y="3250513"/>
              <a:ext cx="78775" cy="101150"/>
            </a:xfrm>
            <a:custGeom>
              <a:rect b="b" l="l" r="r" t="t"/>
              <a:pathLst>
                <a:path extrusionOk="0" h="4046" w="3151">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a:off x="3462450" y="3996163"/>
              <a:ext cx="89550" cy="78950"/>
            </a:xfrm>
            <a:custGeom>
              <a:rect b="b" l="l" r="r" t="t"/>
              <a:pathLst>
                <a:path extrusionOk="0" h="3158" w="3582">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35"/>
          <p:cNvGrpSpPr/>
          <p:nvPr/>
        </p:nvGrpSpPr>
        <p:grpSpPr>
          <a:xfrm>
            <a:off x="4295677" y="3115662"/>
            <a:ext cx="552595" cy="525728"/>
            <a:chOff x="1772425" y="2812338"/>
            <a:chExt cx="2031600" cy="1932825"/>
          </a:xfrm>
        </p:grpSpPr>
        <p:sp>
          <p:nvSpPr>
            <p:cNvPr id="297" name="Google Shape;297;p35"/>
            <p:cNvSpPr/>
            <p:nvPr/>
          </p:nvSpPr>
          <p:spPr>
            <a:xfrm>
              <a:off x="3560800" y="3803688"/>
              <a:ext cx="243225" cy="155875"/>
            </a:xfrm>
            <a:custGeom>
              <a:rect b="b" l="l" r="r" t="t"/>
              <a:pathLst>
                <a:path extrusionOk="0" h="6235" w="9729">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1782200" y="3034263"/>
              <a:ext cx="1681600" cy="1710900"/>
            </a:xfrm>
            <a:custGeom>
              <a:rect b="b" l="l" r="r" t="t"/>
              <a:pathLst>
                <a:path extrusionOk="0" h="68436" w="67264">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3095525" y="2961938"/>
              <a:ext cx="589750" cy="361375"/>
            </a:xfrm>
            <a:custGeom>
              <a:rect b="b" l="l" r="r" t="t"/>
              <a:pathLst>
                <a:path extrusionOk="0" h="14455" w="2359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1881750" y="2936338"/>
              <a:ext cx="298975" cy="287750"/>
            </a:xfrm>
            <a:custGeom>
              <a:rect b="b" l="l" r="r" t="t"/>
              <a:pathLst>
                <a:path extrusionOk="0" h="11510" w="11959">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1781575" y="2926788"/>
              <a:ext cx="108700" cy="89475"/>
            </a:xfrm>
            <a:custGeom>
              <a:rect b="b" l="l" r="r" t="t"/>
              <a:pathLst>
                <a:path extrusionOk="0" h="3579" w="4348">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160525" y="3145538"/>
              <a:ext cx="108725" cy="89425"/>
            </a:xfrm>
            <a:custGeom>
              <a:rect b="b" l="l" r="r" t="t"/>
              <a:pathLst>
                <a:path extrusionOk="0" h="3577" w="4349">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772425" y="3145838"/>
              <a:ext cx="117850" cy="89275"/>
            </a:xfrm>
            <a:custGeom>
              <a:rect b="b" l="l" r="r" t="t"/>
              <a:pathLst>
                <a:path extrusionOk="0" h="3571" w="4714">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2151400" y="2927038"/>
              <a:ext cx="117850" cy="89450"/>
            </a:xfrm>
            <a:custGeom>
              <a:rect b="b" l="l" r="r" t="t"/>
              <a:pathLst>
                <a:path extrusionOk="0" h="3578" w="4714">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986325" y="2812338"/>
              <a:ext cx="78775" cy="101125"/>
            </a:xfrm>
            <a:custGeom>
              <a:rect b="b" l="l" r="r" t="t"/>
              <a:pathLst>
                <a:path extrusionOk="0" h="4045" w="3151">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1986325" y="3250513"/>
              <a:ext cx="78775" cy="101150"/>
            </a:xfrm>
            <a:custGeom>
              <a:rect b="b" l="l" r="r" t="t"/>
              <a:pathLst>
                <a:path extrusionOk="0" h="4046" w="3151">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3462450" y="3996163"/>
              <a:ext cx="89550" cy="78950"/>
            </a:xfrm>
            <a:custGeom>
              <a:rect b="b" l="l" r="r" t="t"/>
              <a:pathLst>
                <a:path extrusionOk="0" h="3158" w="3582">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5"/>
          <p:cNvGrpSpPr/>
          <p:nvPr/>
        </p:nvGrpSpPr>
        <p:grpSpPr>
          <a:xfrm>
            <a:off x="7070851" y="1321592"/>
            <a:ext cx="400881" cy="384953"/>
            <a:chOff x="2054376" y="2082092"/>
            <a:chExt cx="400881" cy="384953"/>
          </a:xfrm>
        </p:grpSpPr>
        <p:sp>
          <p:nvSpPr>
            <p:cNvPr id="309" name="Google Shape;309;p35"/>
            <p:cNvSpPr/>
            <p:nvPr/>
          </p:nvSpPr>
          <p:spPr>
            <a:xfrm>
              <a:off x="2054376" y="2082092"/>
              <a:ext cx="400881" cy="384953"/>
            </a:xfrm>
            <a:custGeom>
              <a:rect b="b" l="l" r="r" t="t"/>
              <a:pathLst>
                <a:path extrusionOk="0" h="11504" w="11980">
                  <a:moveTo>
                    <a:pt x="3120" y="477"/>
                  </a:moveTo>
                  <a:cubicBezTo>
                    <a:pt x="4049" y="477"/>
                    <a:pt x="4811" y="1239"/>
                    <a:pt x="4811" y="2168"/>
                  </a:cubicBezTo>
                  <a:cubicBezTo>
                    <a:pt x="4811" y="2382"/>
                    <a:pt x="4764" y="2573"/>
                    <a:pt x="4692" y="2763"/>
                  </a:cubicBezTo>
                  <a:cubicBezTo>
                    <a:pt x="4692" y="2763"/>
                    <a:pt x="4692" y="2787"/>
                    <a:pt x="4692" y="2787"/>
                  </a:cubicBezTo>
                  <a:cubicBezTo>
                    <a:pt x="4668" y="2811"/>
                    <a:pt x="4645" y="2859"/>
                    <a:pt x="4597" y="2954"/>
                  </a:cubicBezTo>
                  <a:cubicBezTo>
                    <a:pt x="4597" y="2954"/>
                    <a:pt x="4597" y="2978"/>
                    <a:pt x="4597" y="2978"/>
                  </a:cubicBezTo>
                  <a:lnTo>
                    <a:pt x="4502" y="3144"/>
                  </a:lnTo>
                  <a:cubicBezTo>
                    <a:pt x="4383" y="3359"/>
                    <a:pt x="4264" y="3597"/>
                    <a:pt x="4097" y="3883"/>
                  </a:cubicBezTo>
                  <a:cubicBezTo>
                    <a:pt x="4097" y="3906"/>
                    <a:pt x="4097" y="3906"/>
                    <a:pt x="4073" y="3930"/>
                  </a:cubicBezTo>
                  <a:lnTo>
                    <a:pt x="3978" y="4121"/>
                  </a:lnTo>
                  <a:cubicBezTo>
                    <a:pt x="3835" y="4383"/>
                    <a:pt x="3406" y="5169"/>
                    <a:pt x="3097" y="5716"/>
                  </a:cubicBezTo>
                  <a:cubicBezTo>
                    <a:pt x="2668" y="4907"/>
                    <a:pt x="2144" y="3954"/>
                    <a:pt x="1834" y="3359"/>
                  </a:cubicBezTo>
                  <a:cubicBezTo>
                    <a:pt x="1620" y="2978"/>
                    <a:pt x="1549" y="2835"/>
                    <a:pt x="1525" y="2787"/>
                  </a:cubicBezTo>
                  <a:cubicBezTo>
                    <a:pt x="1453" y="2573"/>
                    <a:pt x="1406" y="2382"/>
                    <a:pt x="1406" y="2168"/>
                  </a:cubicBezTo>
                  <a:cubicBezTo>
                    <a:pt x="1430" y="1239"/>
                    <a:pt x="2168" y="477"/>
                    <a:pt x="3120" y="477"/>
                  </a:cubicBezTo>
                  <a:close/>
                  <a:moveTo>
                    <a:pt x="1191" y="3121"/>
                  </a:moveTo>
                  <a:cubicBezTo>
                    <a:pt x="1191" y="3168"/>
                    <a:pt x="1215" y="3192"/>
                    <a:pt x="1239" y="3240"/>
                  </a:cubicBezTo>
                  <a:cubicBezTo>
                    <a:pt x="1358" y="3478"/>
                    <a:pt x="1596" y="3906"/>
                    <a:pt x="2025" y="4692"/>
                  </a:cubicBezTo>
                  <a:cubicBezTo>
                    <a:pt x="2025" y="4716"/>
                    <a:pt x="2025" y="4716"/>
                    <a:pt x="2025" y="4716"/>
                  </a:cubicBezTo>
                  <a:cubicBezTo>
                    <a:pt x="2144" y="4930"/>
                    <a:pt x="2263" y="5145"/>
                    <a:pt x="2358" y="5335"/>
                  </a:cubicBezTo>
                  <a:lnTo>
                    <a:pt x="453" y="6169"/>
                  </a:lnTo>
                  <a:lnTo>
                    <a:pt x="453" y="3478"/>
                  </a:lnTo>
                  <a:lnTo>
                    <a:pt x="1191" y="3121"/>
                  </a:lnTo>
                  <a:close/>
                  <a:moveTo>
                    <a:pt x="7193" y="3001"/>
                  </a:moveTo>
                  <a:lnTo>
                    <a:pt x="7193" y="6002"/>
                  </a:lnTo>
                  <a:lnTo>
                    <a:pt x="6216" y="6455"/>
                  </a:lnTo>
                  <a:lnTo>
                    <a:pt x="6216" y="5740"/>
                  </a:lnTo>
                  <a:cubicBezTo>
                    <a:pt x="6216" y="5597"/>
                    <a:pt x="6121" y="5502"/>
                    <a:pt x="5978" y="5502"/>
                  </a:cubicBezTo>
                  <a:cubicBezTo>
                    <a:pt x="5859" y="5502"/>
                    <a:pt x="5740" y="5597"/>
                    <a:pt x="5740" y="5740"/>
                  </a:cubicBezTo>
                  <a:lnTo>
                    <a:pt x="5740" y="6431"/>
                  </a:lnTo>
                  <a:lnTo>
                    <a:pt x="3811" y="5383"/>
                  </a:lnTo>
                  <a:cubicBezTo>
                    <a:pt x="4049" y="4954"/>
                    <a:pt x="4335" y="4454"/>
                    <a:pt x="4549" y="4025"/>
                  </a:cubicBezTo>
                  <a:cubicBezTo>
                    <a:pt x="4716" y="3740"/>
                    <a:pt x="4859" y="3478"/>
                    <a:pt x="5002" y="3192"/>
                  </a:cubicBezTo>
                  <a:lnTo>
                    <a:pt x="5026" y="3144"/>
                  </a:lnTo>
                  <a:cubicBezTo>
                    <a:pt x="5026" y="3144"/>
                    <a:pt x="5026" y="3144"/>
                    <a:pt x="5026" y="3121"/>
                  </a:cubicBezTo>
                  <a:lnTo>
                    <a:pt x="5740" y="3478"/>
                  </a:lnTo>
                  <a:lnTo>
                    <a:pt x="5740" y="3954"/>
                  </a:lnTo>
                  <a:cubicBezTo>
                    <a:pt x="5740" y="4073"/>
                    <a:pt x="5859" y="4192"/>
                    <a:pt x="5978" y="4192"/>
                  </a:cubicBezTo>
                  <a:cubicBezTo>
                    <a:pt x="6121" y="4192"/>
                    <a:pt x="6216" y="4073"/>
                    <a:pt x="6216" y="3954"/>
                  </a:cubicBezTo>
                  <a:lnTo>
                    <a:pt x="6216" y="3478"/>
                  </a:lnTo>
                  <a:lnTo>
                    <a:pt x="7193" y="3001"/>
                  </a:lnTo>
                  <a:close/>
                  <a:moveTo>
                    <a:pt x="9098" y="2311"/>
                  </a:moveTo>
                  <a:lnTo>
                    <a:pt x="11503" y="3478"/>
                  </a:lnTo>
                  <a:lnTo>
                    <a:pt x="11503" y="6621"/>
                  </a:lnTo>
                  <a:lnTo>
                    <a:pt x="9098" y="5431"/>
                  </a:lnTo>
                  <a:lnTo>
                    <a:pt x="9098" y="2311"/>
                  </a:lnTo>
                  <a:close/>
                  <a:moveTo>
                    <a:pt x="3335" y="7217"/>
                  </a:moveTo>
                  <a:lnTo>
                    <a:pt x="4311" y="7741"/>
                  </a:lnTo>
                  <a:lnTo>
                    <a:pt x="4311" y="10193"/>
                  </a:lnTo>
                  <a:lnTo>
                    <a:pt x="3335" y="9741"/>
                  </a:lnTo>
                  <a:lnTo>
                    <a:pt x="3335" y="7217"/>
                  </a:lnTo>
                  <a:close/>
                  <a:moveTo>
                    <a:pt x="2882" y="7193"/>
                  </a:moveTo>
                  <a:lnTo>
                    <a:pt x="2882" y="9741"/>
                  </a:lnTo>
                  <a:lnTo>
                    <a:pt x="453" y="10908"/>
                  </a:lnTo>
                  <a:lnTo>
                    <a:pt x="453" y="8217"/>
                  </a:lnTo>
                  <a:lnTo>
                    <a:pt x="2882" y="7193"/>
                  </a:lnTo>
                  <a:close/>
                  <a:moveTo>
                    <a:pt x="8622" y="2311"/>
                  </a:moveTo>
                  <a:lnTo>
                    <a:pt x="8622" y="5597"/>
                  </a:lnTo>
                  <a:cubicBezTo>
                    <a:pt x="8622" y="5669"/>
                    <a:pt x="8669" y="5764"/>
                    <a:pt x="8741" y="5812"/>
                  </a:cubicBezTo>
                  <a:lnTo>
                    <a:pt x="11503" y="7145"/>
                  </a:lnTo>
                  <a:lnTo>
                    <a:pt x="11503" y="8026"/>
                  </a:lnTo>
                  <a:lnTo>
                    <a:pt x="8955" y="6788"/>
                  </a:lnTo>
                  <a:cubicBezTo>
                    <a:pt x="8919" y="6776"/>
                    <a:pt x="8884" y="6770"/>
                    <a:pt x="8851" y="6770"/>
                  </a:cubicBezTo>
                  <a:cubicBezTo>
                    <a:pt x="8818" y="6770"/>
                    <a:pt x="8788" y="6776"/>
                    <a:pt x="8764" y="6788"/>
                  </a:cubicBezTo>
                  <a:lnTo>
                    <a:pt x="5883" y="8193"/>
                  </a:lnTo>
                  <a:cubicBezTo>
                    <a:pt x="5788" y="8241"/>
                    <a:pt x="5740" y="8312"/>
                    <a:pt x="5740" y="8407"/>
                  </a:cubicBezTo>
                  <a:lnTo>
                    <a:pt x="5740" y="10908"/>
                  </a:lnTo>
                  <a:lnTo>
                    <a:pt x="4787" y="10432"/>
                  </a:lnTo>
                  <a:lnTo>
                    <a:pt x="4787" y="7621"/>
                  </a:lnTo>
                  <a:cubicBezTo>
                    <a:pt x="4787" y="7526"/>
                    <a:pt x="4740" y="7455"/>
                    <a:pt x="4668" y="7407"/>
                  </a:cubicBezTo>
                  <a:lnTo>
                    <a:pt x="3216" y="6621"/>
                  </a:lnTo>
                  <a:cubicBezTo>
                    <a:pt x="3192" y="6609"/>
                    <a:pt x="3156" y="6603"/>
                    <a:pt x="3120" y="6603"/>
                  </a:cubicBezTo>
                  <a:cubicBezTo>
                    <a:pt x="3085" y="6603"/>
                    <a:pt x="3049" y="6609"/>
                    <a:pt x="3025" y="6621"/>
                  </a:cubicBezTo>
                  <a:lnTo>
                    <a:pt x="453" y="7717"/>
                  </a:lnTo>
                  <a:lnTo>
                    <a:pt x="453" y="6669"/>
                  </a:lnTo>
                  <a:lnTo>
                    <a:pt x="1168" y="6359"/>
                  </a:lnTo>
                  <a:lnTo>
                    <a:pt x="2597" y="5740"/>
                  </a:lnTo>
                  <a:cubicBezTo>
                    <a:pt x="2763" y="6050"/>
                    <a:pt x="2882" y="6264"/>
                    <a:pt x="2906" y="6312"/>
                  </a:cubicBezTo>
                  <a:cubicBezTo>
                    <a:pt x="2942" y="6395"/>
                    <a:pt x="3025" y="6437"/>
                    <a:pt x="3109" y="6437"/>
                  </a:cubicBezTo>
                  <a:cubicBezTo>
                    <a:pt x="3192" y="6437"/>
                    <a:pt x="3275" y="6395"/>
                    <a:pt x="3311" y="6312"/>
                  </a:cubicBezTo>
                  <a:cubicBezTo>
                    <a:pt x="3382" y="6193"/>
                    <a:pt x="3478" y="6002"/>
                    <a:pt x="3597" y="5812"/>
                  </a:cubicBezTo>
                  <a:lnTo>
                    <a:pt x="5883" y="7026"/>
                  </a:lnTo>
                  <a:cubicBezTo>
                    <a:pt x="5911" y="7054"/>
                    <a:pt x="5955" y="7066"/>
                    <a:pt x="6001" y="7066"/>
                  </a:cubicBezTo>
                  <a:cubicBezTo>
                    <a:pt x="6034" y="7066"/>
                    <a:pt x="6068" y="7060"/>
                    <a:pt x="6097" y="7050"/>
                  </a:cubicBezTo>
                  <a:lnTo>
                    <a:pt x="7526" y="6359"/>
                  </a:lnTo>
                  <a:cubicBezTo>
                    <a:pt x="7598" y="6335"/>
                    <a:pt x="7645" y="6240"/>
                    <a:pt x="7645" y="6169"/>
                  </a:cubicBezTo>
                  <a:lnTo>
                    <a:pt x="7645" y="2787"/>
                  </a:lnTo>
                  <a:lnTo>
                    <a:pt x="8622" y="2311"/>
                  </a:lnTo>
                  <a:close/>
                  <a:moveTo>
                    <a:pt x="8622" y="7383"/>
                  </a:moveTo>
                  <a:lnTo>
                    <a:pt x="8622" y="9741"/>
                  </a:lnTo>
                  <a:lnTo>
                    <a:pt x="6216" y="10908"/>
                  </a:lnTo>
                  <a:lnTo>
                    <a:pt x="6216" y="8550"/>
                  </a:lnTo>
                  <a:lnTo>
                    <a:pt x="8622" y="7383"/>
                  </a:lnTo>
                  <a:close/>
                  <a:moveTo>
                    <a:pt x="3097" y="1"/>
                  </a:moveTo>
                  <a:cubicBezTo>
                    <a:pt x="1906" y="1"/>
                    <a:pt x="953" y="977"/>
                    <a:pt x="953" y="2168"/>
                  </a:cubicBezTo>
                  <a:cubicBezTo>
                    <a:pt x="953" y="2335"/>
                    <a:pt x="977" y="2525"/>
                    <a:pt x="1025" y="2692"/>
                  </a:cubicBezTo>
                  <a:lnTo>
                    <a:pt x="120" y="3121"/>
                  </a:lnTo>
                  <a:cubicBezTo>
                    <a:pt x="48" y="3144"/>
                    <a:pt x="1" y="3240"/>
                    <a:pt x="1" y="3335"/>
                  </a:cubicBezTo>
                  <a:lnTo>
                    <a:pt x="1" y="11265"/>
                  </a:lnTo>
                  <a:cubicBezTo>
                    <a:pt x="1" y="11360"/>
                    <a:pt x="48" y="11432"/>
                    <a:pt x="96" y="11479"/>
                  </a:cubicBezTo>
                  <a:cubicBezTo>
                    <a:pt x="144" y="11503"/>
                    <a:pt x="191" y="11503"/>
                    <a:pt x="239" y="11503"/>
                  </a:cubicBezTo>
                  <a:cubicBezTo>
                    <a:pt x="263" y="11503"/>
                    <a:pt x="310" y="11503"/>
                    <a:pt x="334" y="11479"/>
                  </a:cubicBezTo>
                  <a:lnTo>
                    <a:pt x="3120" y="10146"/>
                  </a:lnTo>
                  <a:lnTo>
                    <a:pt x="5883" y="11479"/>
                  </a:lnTo>
                  <a:cubicBezTo>
                    <a:pt x="5919" y="11491"/>
                    <a:pt x="5954" y="11497"/>
                    <a:pt x="5987" y="11497"/>
                  </a:cubicBezTo>
                  <a:cubicBezTo>
                    <a:pt x="6020" y="11497"/>
                    <a:pt x="6050" y="11491"/>
                    <a:pt x="6073" y="11479"/>
                  </a:cubicBezTo>
                  <a:lnTo>
                    <a:pt x="8860" y="10146"/>
                  </a:lnTo>
                  <a:lnTo>
                    <a:pt x="9336" y="10384"/>
                  </a:lnTo>
                  <a:cubicBezTo>
                    <a:pt x="9384" y="10384"/>
                    <a:pt x="9407" y="10408"/>
                    <a:pt x="9455" y="10408"/>
                  </a:cubicBezTo>
                  <a:cubicBezTo>
                    <a:pt x="9527" y="10408"/>
                    <a:pt x="9622" y="10360"/>
                    <a:pt x="9646" y="10265"/>
                  </a:cubicBezTo>
                  <a:cubicBezTo>
                    <a:pt x="9717" y="10146"/>
                    <a:pt x="9669" y="10027"/>
                    <a:pt x="9550" y="9955"/>
                  </a:cubicBezTo>
                  <a:lnTo>
                    <a:pt x="9098" y="9741"/>
                  </a:lnTo>
                  <a:lnTo>
                    <a:pt x="9098" y="7383"/>
                  </a:lnTo>
                  <a:lnTo>
                    <a:pt x="11503" y="8550"/>
                  </a:lnTo>
                  <a:lnTo>
                    <a:pt x="11503" y="10908"/>
                  </a:lnTo>
                  <a:lnTo>
                    <a:pt x="11146" y="10717"/>
                  </a:lnTo>
                  <a:cubicBezTo>
                    <a:pt x="11115" y="10705"/>
                    <a:pt x="11083" y="10699"/>
                    <a:pt x="11051" y="10699"/>
                  </a:cubicBezTo>
                  <a:cubicBezTo>
                    <a:pt x="10959" y="10699"/>
                    <a:pt x="10872" y="10748"/>
                    <a:pt x="10836" y="10836"/>
                  </a:cubicBezTo>
                  <a:cubicBezTo>
                    <a:pt x="10789" y="10955"/>
                    <a:pt x="10836" y="11098"/>
                    <a:pt x="10955" y="11146"/>
                  </a:cubicBezTo>
                  <a:lnTo>
                    <a:pt x="11646" y="11479"/>
                  </a:lnTo>
                  <a:cubicBezTo>
                    <a:pt x="11670" y="11503"/>
                    <a:pt x="11694" y="11503"/>
                    <a:pt x="11741" y="11503"/>
                  </a:cubicBezTo>
                  <a:cubicBezTo>
                    <a:pt x="11789" y="11503"/>
                    <a:pt x="11813" y="11503"/>
                    <a:pt x="11860" y="11479"/>
                  </a:cubicBezTo>
                  <a:cubicBezTo>
                    <a:pt x="11932" y="11432"/>
                    <a:pt x="11979" y="11360"/>
                    <a:pt x="11979" y="11265"/>
                  </a:cubicBezTo>
                  <a:lnTo>
                    <a:pt x="11979" y="3335"/>
                  </a:lnTo>
                  <a:cubicBezTo>
                    <a:pt x="11979" y="3240"/>
                    <a:pt x="11908" y="3168"/>
                    <a:pt x="11837" y="3121"/>
                  </a:cubicBezTo>
                  <a:lnTo>
                    <a:pt x="8955" y="1739"/>
                  </a:lnTo>
                  <a:cubicBezTo>
                    <a:pt x="8919" y="1727"/>
                    <a:pt x="8884" y="1721"/>
                    <a:pt x="8851" y="1721"/>
                  </a:cubicBezTo>
                  <a:cubicBezTo>
                    <a:pt x="8818" y="1721"/>
                    <a:pt x="8788" y="1727"/>
                    <a:pt x="8764" y="1739"/>
                  </a:cubicBezTo>
                  <a:lnTo>
                    <a:pt x="5978" y="3073"/>
                  </a:lnTo>
                  <a:lnTo>
                    <a:pt x="5192" y="2692"/>
                  </a:lnTo>
                  <a:cubicBezTo>
                    <a:pt x="5240" y="2525"/>
                    <a:pt x="5264" y="2358"/>
                    <a:pt x="5264" y="2168"/>
                  </a:cubicBezTo>
                  <a:cubicBezTo>
                    <a:pt x="5264" y="977"/>
                    <a:pt x="4311" y="1"/>
                    <a:pt x="3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125316" y="2121143"/>
              <a:ext cx="66155" cy="66992"/>
            </a:xfrm>
            <a:custGeom>
              <a:rect b="b" l="l" r="r" t="t"/>
              <a:pathLst>
                <a:path extrusionOk="0" h="2002" w="1977">
                  <a:moveTo>
                    <a:pt x="1000" y="477"/>
                  </a:moveTo>
                  <a:cubicBezTo>
                    <a:pt x="1286" y="477"/>
                    <a:pt x="1524" y="715"/>
                    <a:pt x="1524" y="1001"/>
                  </a:cubicBezTo>
                  <a:cubicBezTo>
                    <a:pt x="1524" y="1287"/>
                    <a:pt x="1286" y="1525"/>
                    <a:pt x="1000" y="1525"/>
                  </a:cubicBezTo>
                  <a:cubicBezTo>
                    <a:pt x="691" y="1525"/>
                    <a:pt x="453" y="1287"/>
                    <a:pt x="453" y="1001"/>
                  </a:cubicBezTo>
                  <a:cubicBezTo>
                    <a:pt x="453" y="715"/>
                    <a:pt x="691" y="477"/>
                    <a:pt x="1000" y="477"/>
                  </a:cubicBezTo>
                  <a:close/>
                  <a:moveTo>
                    <a:pt x="1000" y="1"/>
                  </a:moveTo>
                  <a:cubicBezTo>
                    <a:pt x="453" y="1"/>
                    <a:pt x="0" y="453"/>
                    <a:pt x="0" y="1001"/>
                  </a:cubicBezTo>
                  <a:cubicBezTo>
                    <a:pt x="0" y="1549"/>
                    <a:pt x="453" y="2001"/>
                    <a:pt x="1000" y="2001"/>
                  </a:cubicBezTo>
                  <a:cubicBezTo>
                    <a:pt x="1548" y="2001"/>
                    <a:pt x="1977" y="1549"/>
                    <a:pt x="1977" y="1001"/>
                  </a:cubicBezTo>
                  <a:cubicBezTo>
                    <a:pt x="1977" y="453"/>
                    <a:pt x="1548" y="1"/>
                    <a:pt x="10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246450" y="2235685"/>
              <a:ext cx="15962" cy="15426"/>
            </a:xfrm>
            <a:custGeom>
              <a:rect b="b" l="l" r="r" t="t"/>
              <a:pathLst>
                <a:path extrusionOk="0" h="461" w="477">
                  <a:moveTo>
                    <a:pt x="257" y="1"/>
                  </a:moveTo>
                  <a:cubicBezTo>
                    <a:pt x="174" y="1"/>
                    <a:pt x="87" y="43"/>
                    <a:pt x="48" y="102"/>
                  </a:cubicBezTo>
                  <a:cubicBezTo>
                    <a:pt x="0" y="198"/>
                    <a:pt x="0" y="317"/>
                    <a:pt x="71" y="388"/>
                  </a:cubicBezTo>
                  <a:cubicBezTo>
                    <a:pt x="118" y="434"/>
                    <a:pt x="184" y="460"/>
                    <a:pt x="250" y="460"/>
                  </a:cubicBezTo>
                  <a:cubicBezTo>
                    <a:pt x="287" y="460"/>
                    <a:pt x="324" y="453"/>
                    <a:pt x="357" y="436"/>
                  </a:cubicBezTo>
                  <a:cubicBezTo>
                    <a:pt x="429" y="412"/>
                    <a:pt x="476" y="317"/>
                    <a:pt x="476" y="221"/>
                  </a:cubicBezTo>
                  <a:cubicBezTo>
                    <a:pt x="476" y="126"/>
                    <a:pt x="405" y="31"/>
                    <a:pt x="310" y="7"/>
                  </a:cubicBezTo>
                  <a:cubicBezTo>
                    <a:pt x="293" y="3"/>
                    <a:pt x="275" y="1"/>
                    <a:pt x="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388298" y="2428563"/>
              <a:ext cx="16765" cy="15393"/>
            </a:xfrm>
            <a:custGeom>
              <a:rect b="b" l="l" r="r" t="t"/>
              <a:pathLst>
                <a:path extrusionOk="0" h="460" w="501">
                  <a:moveTo>
                    <a:pt x="265" y="0"/>
                  </a:moveTo>
                  <a:cubicBezTo>
                    <a:pt x="248" y="0"/>
                    <a:pt x="231" y="2"/>
                    <a:pt x="214" y="6"/>
                  </a:cubicBezTo>
                  <a:cubicBezTo>
                    <a:pt x="119" y="6"/>
                    <a:pt x="24" y="101"/>
                    <a:pt x="24" y="197"/>
                  </a:cubicBezTo>
                  <a:cubicBezTo>
                    <a:pt x="0" y="292"/>
                    <a:pt x="71" y="387"/>
                    <a:pt x="143" y="435"/>
                  </a:cubicBezTo>
                  <a:cubicBezTo>
                    <a:pt x="177" y="452"/>
                    <a:pt x="213" y="460"/>
                    <a:pt x="249" y="460"/>
                  </a:cubicBezTo>
                  <a:cubicBezTo>
                    <a:pt x="314" y="460"/>
                    <a:pt x="374" y="433"/>
                    <a:pt x="405" y="387"/>
                  </a:cubicBezTo>
                  <a:cubicBezTo>
                    <a:pt x="476" y="316"/>
                    <a:pt x="500" y="220"/>
                    <a:pt x="452" y="125"/>
                  </a:cubicBezTo>
                  <a:cubicBezTo>
                    <a:pt x="433" y="46"/>
                    <a:pt x="348" y="0"/>
                    <a:pt x="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36"/>
          <p:cNvGrpSpPr/>
          <p:nvPr/>
        </p:nvGrpSpPr>
        <p:grpSpPr>
          <a:xfrm>
            <a:off x="704850" y="1220425"/>
            <a:ext cx="7734300" cy="3380700"/>
            <a:chOff x="704850" y="1220425"/>
            <a:chExt cx="7734300" cy="3380700"/>
          </a:xfrm>
        </p:grpSpPr>
        <p:cxnSp>
          <p:nvCxnSpPr>
            <p:cNvPr id="318" name="Google Shape;318;p36"/>
            <p:cNvCxnSpPr/>
            <p:nvPr/>
          </p:nvCxnSpPr>
          <p:spPr>
            <a:xfrm>
              <a:off x="3230100" y="1220425"/>
              <a:ext cx="0" cy="3380700"/>
            </a:xfrm>
            <a:prstGeom prst="straightConnector1">
              <a:avLst/>
            </a:prstGeom>
            <a:noFill/>
            <a:ln cap="flat" cmpd="sng" w="9525">
              <a:solidFill>
                <a:schemeClr val="accent1"/>
              </a:solidFill>
              <a:prstDash val="dot"/>
              <a:round/>
              <a:headEnd len="med" w="med" type="none"/>
              <a:tailEnd len="med" w="med" type="none"/>
            </a:ln>
          </p:spPr>
        </p:cxnSp>
        <p:cxnSp>
          <p:nvCxnSpPr>
            <p:cNvPr id="319" name="Google Shape;319;p36"/>
            <p:cNvCxnSpPr/>
            <p:nvPr/>
          </p:nvCxnSpPr>
          <p:spPr>
            <a:xfrm>
              <a:off x="5913900" y="1220425"/>
              <a:ext cx="0" cy="3380700"/>
            </a:xfrm>
            <a:prstGeom prst="straightConnector1">
              <a:avLst/>
            </a:prstGeom>
            <a:noFill/>
            <a:ln cap="flat" cmpd="sng" w="9525">
              <a:solidFill>
                <a:schemeClr val="accent1"/>
              </a:solidFill>
              <a:prstDash val="dot"/>
              <a:round/>
              <a:headEnd len="med" w="med" type="none"/>
              <a:tailEnd len="med" w="med" type="none"/>
            </a:ln>
          </p:spPr>
        </p:cxnSp>
        <p:cxnSp>
          <p:nvCxnSpPr>
            <p:cNvPr id="320" name="Google Shape;320;p36"/>
            <p:cNvCxnSpPr/>
            <p:nvPr/>
          </p:nvCxnSpPr>
          <p:spPr>
            <a:xfrm>
              <a:off x="704850" y="2887330"/>
              <a:ext cx="7734300" cy="0"/>
            </a:xfrm>
            <a:prstGeom prst="straightConnector1">
              <a:avLst/>
            </a:prstGeom>
            <a:noFill/>
            <a:ln cap="flat" cmpd="sng" w="9525">
              <a:solidFill>
                <a:schemeClr val="accent1"/>
              </a:solidFill>
              <a:prstDash val="dot"/>
              <a:round/>
              <a:headEnd len="med" w="med" type="none"/>
              <a:tailEnd len="med" w="med" type="none"/>
            </a:ln>
          </p:spPr>
        </p:cxnSp>
      </p:grpSp>
      <p:sp>
        <p:nvSpPr>
          <p:cNvPr id="321" name="Google Shape;321;p36"/>
          <p:cNvSpPr txBox="1"/>
          <p:nvPr>
            <p:ph idx="15" type="title"/>
          </p:nvPr>
        </p:nvSpPr>
        <p:spPr>
          <a:xfrm>
            <a:off x="720000" y="409150"/>
            <a:ext cx="77040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Rules</a:t>
            </a:r>
            <a:endParaRPr/>
          </a:p>
        </p:txBody>
      </p:sp>
      <p:sp>
        <p:nvSpPr>
          <p:cNvPr id="322" name="Google Shape;322;p36"/>
          <p:cNvSpPr txBox="1"/>
          <p:nvPr>
            <p:ph idx="1" type="subTitle"/>
          </p:nvPr>
        </p:nvSpPr>
        <p:spPr>
          <a:xfrm>
            <a:off x="719975" y="1229683"/>
            <a:ext cx="2305500" cy="1685700"/>
          </a:xfrm>
          <a:prstGeom prst="rect">
            <a:avLst/>
          </a:prstGeom>
        </p:spPr>
        <p:txBody>
          <a:bodyPr anchorCtr="0" anchor="ctr" bIns="91425" lIns="274300" spcFirstLastPara="1" rIns="274300" wrap="square" tIns="91425">
            <a:noAutofit/>
          </a:bodyPr>
          <a:lstStyle/>
          <a:p>
            <a:pPr indent="0" lvl="0" marL="0" rtl="0" algn="ctr">
              <a:spcBef>
                <a:spcPts val="0"/>
              </a:spcBef>
              <a:spcAft>
                <a:spcPts val="0"/>
              </a:spcAft>
              <a:buNone/>
            </a:pPr>
            <a:r>
              <a:rPr lang="en"/>
              <a:t>Every Customer goes on one to many treks, creating </a:t>
            </a:r>
            <a:r>
              <a:rPr lang="en"/>
              <a:t>record in Trek_History</a:t>
            </a:r>
            <a:r>
              <a:rPr lang="en"/>
              <a:t> </a:t>
            </a:r>
            <a:endParaRPr/>
          </a:p>
        </p:txBody>
      </p:sp>
      <p:sp>
        <p:nvSpPr>
          <p:cNvPr id="323" name="Google Shape;323;p36"/>
          <p:cNvSpPr txBox="1"/>
          <p:nvPr>
            <p:ph idx="3" type="subTitle"/>
          </p:nvPr>
        </p:nvSpPr>
        <p:spPr>
          <a:xfrm>
            <a:off x="3419250" y="1461775"/>
            <a:ext cx="2305500" cy="8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Every Trek_History contains zero to many Orders transactions</a:t>
            </a:r>
            <a:endParaRPr/>
          </a:p>
        </p:txBody>
      </p:sp>
      <p:sp>
        <p:nvSpPr>
          <p:cNvPr id="324" name="Google Shape;324;p36"/>
          <p:cNvSpPr txBox="1"/>
          <p:nvPr>
            <p:ph idx="5" type="subTitle"/>
          </p:nvPr>
        </p:nvSpPr>
        <p:spPr>
          <a:xfrm>
            <a:off x="720000" y="2915550"/>
            <a:ext cx="2305500" cy="16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Every Trek will have a history of one or many Trek_History records, number depends on the number of customers booking and the Trek and the Date of the Trek</a:t>
            </a:r>
            <a:endParaRPr/>
          </a:p>
        </p:txBody>
      </p:sp>
      <p:sp>
        <p:nvSpPr>
          <p:cNvPr id="325" name="Google Shape;325;p36"/>
          <p:cNvSpPr txBox="1"/>
          <p:nvPr>
            <p:ph idx="7" type="subTitle"/>
          </p:nvPr>
        </p:nvSpPr>
        <p:spPr>
          <a:xfrm>
            <a:off x="3617263" y="3351625"/>
            <a:ext cx="1909500" cy="124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 every Employee will go on or manage treks, recorded in Employ_Trek_Hist; An employee can go on zero or many</a:t>
            </a:r>
            <a:endParaRPr/>
          </a:p>
        </p:txBody>
      </p:sp>
      <p:sp>
        <p:nvSpPr>
          <p:cNvPr id="326" name="Google Shape;326;p36"/>
          <p:cNvSpPr txBox="1"/>
          <p:nvPr>
            <p:ph idx="9" type="subTitle"/>
          </p:nvPr>
        </p:nvSpPr>
        <p:spPr>
          <a:xfrm>
            <a:off x="6118525" y="1229650"/>
            <a:ext cx="2305500" cy="1685700"/>
          </a:xfrm>
          <a:prstGeom prst="rect">
            <a:avLst/>
          </a:prstGeom>
        </p:spPr>
        <p:txBody>
          <a:bodyPr anchorCtr="0" anchor="ctr" bIns="91425" lIns="274300" spcFirstLastPara="1" rIns="274300" wrap="square" tIns="91425">
            <a:noAutofit/>
          </a:bodyPr>
          <a:lstStyle/>
          <a:p>
            <a:pPr indent="0" lvl="0" marL="0" rtl="0" algn="ctr">
              <a:spcBef>
                <a:spcPts val="0"/>
              </a:spcBef>
              <a:spcAft>
                <a:spcPts val="0"/>
              </a:spcAft>
              <a:buNone/>
            </a:pPr>
            <a:r>
              <a:rPr lang="en"/>
              <a:t>Every Trek_History record has one to many </a:t>
            </a:r>
            <a:r>
              <a:rPr lang="en"/>
              <a:t>guides</a:t>
            </a:r>
            <a:r>
              <a:rPr lang="en"/>
              <a:t>, recorded in Employ_Trek_Hist</a:t>
            </a:r>
            <a:endParaRPr/>
          </a:p>
        </p:txBody>
      </p:sp>
      <p:sp>
        <p:nvSpPr>
          <p:cNvPr id="327" name="Google Shape;327;p36"/>
          <p:cNvSpPr txBox="1"/>
          <p:nvPr>
            <p:ph idx="14" type="subTitle"/>
          </p:nvPr>
        </p:nvSpPr>
        <p:spPr>
          <a:xfrm>
            <a:off x="6118525" y="2915550"/>
            <a:ext cx="2305500" cy="1685700"/>
          </a:xfrm>
          <a:prstGeom prst="rect">
            <a:avLst/>
          </a:prstGeom>
        </p:spPr>
        <p:txBody>
          <a:bodyPr anchorCtr="0" anchor="ctr" bIns="91425" lIns="274300" spcFirstLastPara="1" rIns="274300" wrap="square" tIns="91425">
            <a:noAutofit/>
          </a:bodyPr>
          <a:lstStyle/>
          <a:p>
            <a:pPr indent="0" lvl="0" marL="0" rtl="0" algn="ctr">
              <a:spcBef>
                <a:spcPts val="0"/>
              </a:spcBef>
              <a:spcAft>
                <a:spcPts val="0"/>
              </a:spcAft>
              <a:buNone/>
            </a:pPr>
            <a:r>
              <a:rPr lang="en"/>
              <a:t>Every Order contains one to many Order_Details depending on the number of items ordered.</a:t>
            </a:r>
            <a:endParaRPr/>
          </a:p>
        </p:txBody>
      </p:sp>
      <p:sp>
        <p:nvSpPr>
          <p:cNvPr id="328" name="Google Shape;328;p36"/>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txBox="1"/>
          <p:nvPr>
            <p:ph idx="3" type="subTitle"/>
          </p:nvPr>
        </p:nvSpPr>
        <p:spPr>
          <a:xfrm>
            <a:off x="3419250" y="2387700"/>
            <a:ext cx="2305500" cy="8685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chemeClr val="lt1"/>
                </a:highlight>
              </a:rPr>
              <a:t>Each Order Detail contains one item from Inventory</a:t>
            </a:r>
            <a:endParaRPr>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37"/>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35" name="Google Shape;335;p37"/>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Purchases vs Rentals Per Trip Summary</a:t>
            </a:r>
            <a:endParaRPr/>
          </a:p>
        </p:txBody>
      </p:sp>
      <p:sp>
        <p:nvSpPr>
          <p:cNvPr id="336" name="Google Shape;336;p37"/>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txBox="1"/>
          <p:nvPr>
            <p:ph idx="1" type="subTitle"/>
          </p:nvPr>
        </p:nvSpPr>
        <p:spPr>
          <a:xfrm>
            <a:off x="720000" y="1809750"/>
            <a:ext cx="3297900" cy="2785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chemeClr val="dk2"/>
                </a:solidFill>
              </a:rPr>
              <a:t>Knowing whether customers are purchasing enough equipment or not is </a:t>
            </a:r>
            <a:r>
              <a:rPr lang="en">
                <a:solidFill>
                  <a:schemeClr val="dk2"/>
                </a:solidFill>
              </a:rPr>
              <a:t>necessary information to keep your business running optimally. That’s why we created a report showing the sales and rentals of equipment as well as the overall summary of the two.</a:t>
            </a:r>
            <a:endParaRPr>
              <a:solidFill>
                <a:schemeClr val="dk2"/>
              </a:solidFill>
            </a:endParaRPr>
          </a:p>
        </p:txBody>
      </p:sp>
      <p:pic>
        <p:nvPicPr>
          <p:cNvPr id="338" name="Google Shape;338;p37"/>
          <p:cNvPicPr preferRelativeResize="0"/>
          <p:nvPr/>
        </p:nvPicPr>
        <p:blipFill>
          <a:blip r:embed="rId4">
            <a:alphaModFix/>
          </a:blip>
          <a:stretch>
            <a:fillRect/>
          </a:stretch>
        </p:blipFill>
        <p:spPr>
          <a:xfrm>
            <a:off x="6641525" y="362725"/>
            <a:ext cx="2141950" cy="44180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Purchases vs Rentals Per Trip Summary</a:t>
            </a:r>
            <a:endParaRPr/>
          </a:p>
        </p:txBody>
      </p:sp>
      <p:sp>
        <p:nvSpPr>
          <p:cNvPr id="344" name="Google Shape;344;p38"/>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38"/>
          <p:cNvPicPr preferRelativeResize="0"/>
          <p:nvPr/>
        </p:nvPicPr>
        <p:blipFill>
          <a:blip r:embed="rId3">
            <a:alphaModFix/>
          </a:blip>
          <a:stretch>
            <a:fillRect/>
          </a:stretch>
        </p:blipFill>
        <p:spPr>
          <a:xfrm>
            <a:off x="399200" y="2023300"/>
            <a:ext cx="4524375"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9"/>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51" name="Google Shape;351;p39"/>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Per Trek</a:t>
            </a:r>
            <a:endParaRPr/>
          </a:p>
        </p:txBody>
      </p:sp>
      <p:sp>
        <p:nvSpPr>
          <p:cNvPr id="352" name="Google Shape;352;p39"/>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txBox="1"/>
          <p:nvPr>
            <p:ph idx="1" type="subTitle"/>
          </p:nvPr>
        </p:nvSpPr>
        <p:spPr>
          <a:xfrm>
            <a:off x="720000" y="1809750"/>
            <a:ext cx="3297900" cy="2785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chemeClr val="dk2"/>
                </a:solidFill>
              </a:rPr>
              <a:t>In order to actively attract travelers and hikers, Outland Adventures will need to know which Treks are popular and which are falling off. By creating a report that shows this information will allow them to view customer trends, allowing adjustments as needed.</a:t>
            </a:r>
            <a:endParaRPr>
              <a:solidFill>
                <a:schemeClr val="dk2"/>
              </a:solidFill>
            </a:endParaRPr>
          </a:p>
        </p:txBody>
      </p:sp>
      <p:pic>
        <p:nvPicPr>
          <p:cNvPr id="354" name="Google Shape;354;p39"/>
          <p:cNvPicPr preferRelativeResize="0"/>
          <p:nvPr/>
        </p:nvPicPr>
        <p:blipFill>
          <a:blip r:embed="rId4">
            <a:alphaModFix/>
          </a:blip>
          <a:stretch>
            <a:fillRect/>
          </a:stretch>
        </p:blipFill>
        <p:spPr>
          <a:xfrm>
            <a:off x="6636100" y="405175"/>
            <a:ext cx="2141950" cy="4333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720000" y="409150"/>
            <a:ext cx="32979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Per Trek</a:t>
            </a:r>
            <a:endParaRPr/>
          </a:p>
        </p:txBody>
      </p:sp>
      <p:sp>
        <p:nvSpPr>
          <p:cNvPr id="360" name="Google Shape;360;p40"/>
          <p:cNvSpPr/>
          <p:nvPr/>
        </p:nvSpPr>
        <p:spPr>
          <a:xfrm>
            <a:off x="-402550" y="340400"/>
            <a:ext cx="801761" cy="801761"/>
          </a:xfrm>
          <a:custGeom>
            <a:rect b="b" l="l" r="r" t="t"/>
            <a:pathLst>
              <a:path extrusionOk="0" h="208385" w="208385">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40"/>
          <p:cNvPicPr preferRelativeResize="0"/>
          <p:nvPr/>
        </p:nvPicPr>
        <p:blipFill>
          <a:blip r:embed="rId3">
            <a:alphaModFix/>
          </a:blip>
          <a:stretch>
            <a:fillRect/>
          </a:stretch>
        </p:blipFill>
        <p:spPr>
          <a:xfrm>
            <a:off x="399211" y="1891000"/>
            <a:ext cx="6162675"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utsider by Slidesgo">
  <a:themeElements>
    <a:clrScheme name="Simple Light">
      <a:dk1>
        <a:srgbClr val="191919"/>
      </a:dk1>
      <a:lt1>
        <a:srgbClr val="FFFFFF"/>
      </a:lt1>
      <a:dk2>
        <a:srgbClr val="1C2C29"/>
      </a:dk2>
      <a:lt2>
        <a:srgbClr val="31564F"/>
      </a:lt2>
      <a:accent1>
        <a:srgbClr val="3D6961"/>
      </a:accent1>
      <a:accent2>
        <a:srgbClr val="9EB4B0"/>
      </a:accent2>
      <a:accent3>
        <a:srgbClr val="FFFFFF"/>
      </a:accent3>
      <a:accent4>
        <a:srgbClr val="FFFFFF"/>
      </a:accent4>
      <a:accent5>
        <a:srgbClr val="FFFFFF"/>
      </a:accent5>
      <a:accent6>
        <a:srgbClr val="FFFFFF"/>
      </a:accent6>
      <a:hlink>
        <a:srgbClr val="2138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