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6" r:id="rId4"/>
    <p:sldId id="263" r:id="rId5"/>
    <p:sldId id="261" r:id="rId6"/>
    <p:sldId id="262" r:id="rId7"/>
    <p:sldId id="265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ison Costa Simão" userId="f2215355e42908a7" providerId="LiveId" clId="{DC76095C-D8DF-43E7-A0D7-93C2BEDF02D8}"/>
    <pc:docChg chg="undo custSel modSld">
      <pc:chgData name="Wallison Costa Simão" userId="f2215355e42908a7" providerId="LiveId" clId="{DC76095C-D8DF-43E7-A0D7-93C2BEDF02D8}" dt="2022-06-16T14:58:35.176" v="90"/>
      <pc:docMkLst>
        <pc:docMk/>
      </pc:docMkLst>
      <pc:sldChg chg="addSp delSp modSp mod">
        <pc:chgData name="Wallison Costa Simão" userId="f2215355e42908a7" providerId="LiveId" clId="{DC76095C-D8DF-43E7-A0D7-93C2BEDF02D8}" dt="2022-06-16T14:58:35.176" v="90"/>
        <pc:sldMkLst>
          <pc:docMk/>
          <pc:sldMk cId="633738316" sldId="259"/>
        </pc:sldMkLst>
        <pc:spChg chg="mod">
          <ac:chgData name="Wallison Costa Simão" userId="f2215355e42908a7" providerId="LiveId" clId="{DC76095C-D8DF-43E7-A0D7-93C2BEDF02D8}" dt="2022-06-16T14:58:01.311" v="89" actId="3062"/>
          <ac:spMkLst>
            <pc:docMk/>
            <pc:sldMk cId="633738316" sldId="259"/>
            <ac:spMk id="2" creationId="{0D1F047C-C727-42A7-85C5-68C5AA1B1A93}"/>
          </ac:spMkLst>
        </pc:spChg>
        <pc:spChg chg="mod">
          <ac:chgData name="Wallison Costa Simão" userId="f2215355e42908a7" providerId="LiveId" clId="{DC76095C-D8DF-43E7-A0D7-93C2BEDF02D8}" dt="2022-06-16T14:57:45.176" v="88" actId="17032"/>
          <ac:spMkLst>
            <pc:docMk/>
            <pc:sldMk cId="633738316" sldId="259"/>
            <ac:spMk id="3" creationId="{DB93FB3F-A8D4-46D3-A1C6-C79C64563729}"/>
          </ac:spMkLst>
        </pc:spChg>
        <pc:picChg chg="del">
          <ac:chgData name="Wallison Costa Simão" userId="f2215355e42908a7" providerId="LiveId" clId="{DC76095C-D8DF-43E7-A0D7-93C2BEDF02D8}" dt="2022-06-16T14:54:20.232" v="70" actId="478"/>
          <ac:picMkLst>
            <pc:docMk/>
            <pc:sldMk cId="633738316" sldId="259"/>
            <ac:picMk id="5" creationId="{91BC5572-FC33-4C1C-8DEE-C2CF75A75641}"/>
          </ac:picMkLst>
        </pc:picChg>
        <pc:picChg chg="add del mod">
          <ac:chgData name="Wallison Costa Simão" userId="f2215355e42908a7" providerId="LiveId" clId="{DC76095C-D8DF-43E7-A0D7-93C2BEDF02D8}" dt="2022-06-16T14:54:18.804" v="69"/>
          <ac:picMkLst>
            <pc:docMk/>
            <pc:sldMk cId="633738316" sldId="259"/>
            <ac:picMk id="1026" creationId="{EB7C1049-C820-B8F3-2C34-BD8EF74496A7}"/>
          </ac:picMkLst>
        </pc:picChg>
        <pc:picChg chg="add mod">
          <ac:chgData name="Wallison Costa Simão" userId="f2215355e42908a7" providerId="LiveId" clId="{DC76095C-D8DF-43E7-A0D7-93C2BEDF02D8}" dt="2022-06-16T14:58:35.176" v="90"/>
          <ac:picMkLst>
            <pc:docMk/>
            <pc:sldMk cId="633738316" sldId="259"/>
            <ac:picMk id="1028" creationId="{95D0D571-5C12-4801-3529-97F83D275DBC}"/>
          </ac:picMkLst>
        </pc:picChg>
      </pc:sldChg>
      <pc:sldChg chg="modSp mod">
        <pc:chgData name="Wallison Costa Simão" userId="f2215355e42908a7" providerId="LiveId" clId="{DC76095C-D8DF-43E7-A0D7-93C2BEDF02D8}" dt="2022-06-16T14:46:09.165" v="67" actId="113"/>
        <pc:sldMkLst>
          <pc:docMk/>
          <pc:sldMk cId="3915097836" sldId="260"/>
        </pc:sldMkLst>
        <pc:spChg chg="mod">
          <ac:chgData name="Wallison Costa Simão" userId="f2215355e42908a7" providerId="LiveId" clId="{DC76095C-D8DF-43E7-A0D7-93C2BEDF02D8}" dt="2022-06-16T14:46:09.165" v="67" actId="113"/>
          <ac:spMkLst>
            <pc:docMk/>
            <pc:sldMk cId="3915097836" sldId="260"/>
            <ac:spMk id="3" creationId="{27226B07-C7C3-56ED-3A33-8E1B6D24AF46}"/>
          </ac:spMkLst>
        </pc:spChg>
      </pc:sldChg>
      <pc:sldChg chg="addSp delSp modSp mod">
        <pc:chgData name="Wallison Costa Simão" userId="f2215355e42908a7" providerId="LiveId" clId="{DC76095C-D8DF-43E7-A0D7-93C2BEDF02D8}" dt="2022-06-14T00:46:42.781" v="64" actId="1076"/>
        <pc:sldMkLst>
          <pc:docMk/>
          <pc:sldMk cId="3777687070" sldId="263"/>
        </pc:sldMkLst>
        <pc:spChg chg="add del mod">
          <ac:chgData name="Wallison Costa Simão" userId="f2215355e42908a7" providerId="LiveId" clId="{DC76095C-D8DF-43E7-A0D7-93C2BEDF02D8}" dt="2022-06-14T00:43:43.365" v="56" actId="931"/>
          <ac:spMkLst>
            <pc:docMk/>
            <pc:sldMk cId="3777687070" sldId="263"/>
            <ac:spMk id="4" creationId="{7B8B0B8D-471C-0F10-DC9B-D0DBF07F9C2B}"/>
          </ac:spMkLst>
        </pc:spChg>
        <pc:spChg chg="add del mod">
          <ac:chgData name="Wallison Costa Simão" userId="f2215355e42908a7" providerId="LiveId" clId="{DC76095C-D8DF-43E7-A0D7-93C2BEDF02D8}" dt="2022-06-14T00:46:38.609" v="62" actId="931"/>
          <ac:spMkLst>
            <pc:docMk/>
            <pc:sldMk cId="3777687070" sldId="263"/>
            <ac:spMk id="9" creationId="{C4948133-2112-CB63-9CDC-C0EE0C560703}"/>
          </ac:spMkLst>
        </pc:spChg>
        <pc:picChg chg="del">
          <ac:chgData name="Wallison Costa Simão" userId="f2215355e42908a7" providerId="LiveId" clId="{DC76095C-D8DF-43E7-A0D7-93C2BEDF02D8}" dt="2022-06-14T00:43:32.234" v="55" actId="478"/>
          <ac:picMkLst>
            <pc:docMk/>
            <pc:sldMk cId="3777687070" sldId="263"/>
            <ac:picMk id="6" creationId="{93BAA1E0-48A7-5214-DF4F-84B40E209EC2}"/>
          </ac:picMkLst>
        </pc:picChg>
        <pc:picChg chg="add del mod">
          <ac:chgData name="Wallison Costa Simão" userId="f2215355e42908a7" providerId="LiveId" clId="{DC76095C-D8DF-43E7-A0D7-93C2BEDF02D8}" dt="2022-06-14T00:46:31.784" v="61" actId="478"/>
          <ac:picMkLst>
            <pc:docMk/>
            <pc:sldMk cId="3777687070" sldId="263"/>
            <ac:picMk id="7" creationId="{DCDB00A0-412E-CDE7-5110-728197588BFE}"/>
          </ac:picMkLst>
        </pc:picChg>
        <pc:picChg chg="add mod">
          <ac:chgData name="Wallison Costa Simão" userId="f2215355e42908a7" providerId="LiveId" clId="{DC76095C-D8DF-43E7-A0D7-93C2BEDF02D8}" dt="2022-06-14T00:46:42.781" v="64" actId="1076"/>
          <ac:picMkLst>
            <pc:docMk/>
            <pc:sldMk cId="3777687070" sldId="263"/>
            <ac:picMk id="11" creationId="{15AC9F44-41A2-56E9-C1A4-EDBC28068374}"/>
          </ac:picMkLst>
        </pc:picChg>
      </pc:sldChg>
      <pc:sldChg chg="modSp mod">
        <pc:chgData name="Wallison Costa Simão" userId="f2215355e42908a7" providerId="LiveId" clId="{DC76095C-D8DF-43E7-A0D7-93C2BEDF02D8}" dt="2022-06-14T01:06:52.586" v="66" actId="27636"/>
        <pc:sldMkLst>
          <pc:docMk/>
          <pc:sldMk cId="292427522" sldId="266"/>
        </pc:sldMkLst>
        <pc:spChg chg="mod">
          <ac:chgData name="Wallison Costa Simão" userId="f2215355e42908a7" providerId="LiveId" clId="{DC76095C-D8DF-43E7-A0D7-93C2BEDF02D8}" dt="2022-06-14T01:06:52.586" v="66" actId="27636"/>
          <ac:spMkLst>
            <pc:docMk/>
            <pc:sldMk cId="292427522" sldId="266"/>
            <ac:spMk id="3" creationId="{00D3BB29-1318-F07C-9B53-F97894D92C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2EA776-6486-409F-9E42-BD4FCC6A44A1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35DDD2-5AEF-4CE6-93B6-6FB9C678CC40}" type="datetime1">
              <a:rPr lang="pt-BR" smtClean="0"/>
              <a:t>16/06/2022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0DF503-732B-4721-AC20-D30104D5F450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80597-7E4C-49B1-8DFA-506BCE34072C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DF03D-7AFC-47DF-9591-1326FF7AD073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F37908-64F6-4BF1-AEF9-1375A5CF069B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EB9173-D618-48E2-BAA6-9B20DA9854D6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56C95-E4AE-4A94-B561-99A0CE0FFCF1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37451-1E5D-4C34-A14E-8751AAE8ED71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6FF3C-CA41-4B49-8218-6AF2FC913B34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96C44-523A-4872-94D5-24CBDA5A9CC6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CCB403-0313-4A5E-8E36-77BFB7215ED9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F1835-ADE7-4D9D-BC53-5437D497D352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27969-B261-4FC0-A695-A95DDDE99FA1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E1FA99-845B-4C70-A7F6-30DFC6887F18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21B2C5-876A-49CE-ABA3-C1DCCF367A6A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D6572E-AB9B-40B1-9767-99FBEEEC4B22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8ECB5-1E4B-48B5-BE59-C94C33D986AE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8366F3-1C7E-4E4B-910E-50900CEA2133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9D740CA-AC13-4698-BFA2-D15C37DF415A}" type="datetime1">
              <a:rPr lang="pt-BR" smtClean="0"/>
              <a:t>16/06/2022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erenciamento de tempo: como ele influencia no seu desempenho? | VAGAS  Profissões">
            <a:extLst>
              <a:ext uri="{FF2B5EF4-FFF2-40B4-BE49-F238E27FC236}">
                <a16:creationId xmlns:a16="http://schemas.microsoft.com/office/drawing/2014/main" id="{95D0D571-5C12-4801-3529-97F83D275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220322"/>
            <a:ext cx="9440034" cy="123972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Too easy to do</a:t>
            </a:r>
            <a:endParaRPr lang="pt-br" sz="9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60050"/>
            <a:ext cx="9440034" cy="553476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rtl="0"/>
            <a:r>
              <a:rPr lang="pt-br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Desenvolvimento de Sites Dinâmicos com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5D3F7-A1BD-A766-93CC-68382AB5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226B07-C7C3-56ED-3A33-8E1B6D24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objetivo do </a:t>
            </a:r>
            <a:r>
              <a:rPr lang="pt-BR" b="1" dirty="0"/>
              <a:t>Too Easy to do</a:t>
            </a:r>
            <a:r>
              <a:rPr lang="pt-BR" dirty="0"/>
              <a:t> é disponibilizar uma ferramenta para o armazenamento e manipulação de listas em geral. O usuário terá a flexibilidade de personalizar e customizar a lista da maneira que desejar.</a:t>
            </a:r>
          </a:p>
        </p:txBody>
      </p:sp>
    </p:spTree>
    <p:extLst>
      <p:ext uri="{BB962C8B-B14F-4D97-AF65-F5344CB8AC3E}">
        <p14:creationId xmlns:p14="http://schemas.microsoft.com/office/powerpoint/2010/main" val="391509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D07C-BE3F-04D7-79CD-8923D3E0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3BB29-1318-F07C-9B53-F97894D9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1260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Banco de Dados</a:t>
            </a:r>
          </a:p>
          <a:p>
            <a:pPr lvl="1"/>
            <a:r>
              <a:rPr lang="pt-BR" i="1" dirty="0" err="1"/>
              <a:t>MongoDB</a:t>
            </a:r>
            <a:endParaRPr lang="pt-BR" dirty="0"/>
          </a:p>
          <a:p>
            <a:r>
              <a:rPr lang="pt-BR" dirty="0"/>
              <a:t>Editor de código</a:t>
            </a:r>
          </a:p>
          <a:p>
            <a:pPr lvl="1"/>
            <a:r>
              <a:rPr lang="pt-BR" dirty="0" err="1"/>
              <a:t>VSCode</a:t>
            </a:r>
            <a:endParaRPr lang="pt-BR" dirty="0"/>
          </a:p>
          <a:p>
            <a:r>
              <a:rPr lang="pt-BR" dirty="0"/>
              <a:t>Pacotes e Bibliotecas</a:t>
            </a:r>
          </a:p>
          <a:p>
            <a:pPr lvl="1"/>
            <a:r>
              <a:rPr lang="pt-BR" i="1" dirty="0" err="1"/>
              <a:t>bCrypt</a:t>
            </a:r>
            <a:endParaRPr lang="pt-BR" i="1" dirty="0"/>
          </a:p>
          <a:p>
            <a:pPr lvl="1"/>
            <a:r>
              <a:rPr lang="pt-BR" i="1" dirty="0" err="1"/>
              <a:t>Mongoose</a:t>
            </a:r>
            <a:endParaRPr lang="pt-BR" i="1" dirty="0"/>
          </a:p>
          <a:p>
            <a:pPr lvl="1"/>
            <a:r>
              <a:rPr lang="pt-BR" i="1" dirty="0" err="1"/>
              <a:t>DotEnv</a:t>
            </a:r>
            <a:endParaRPr lang="pt-BR" i="1" dirty="0"/>
          </a:p>
          <a:p>
            <a:r>
              <a:rPr lang="pt-BR" dirty="0" err="1"/>
              <a:t>FrameWork</a:t>
            </a:r>
            <a:endParaRPr lang="pt-BR" dirty="0"/>
          </a:p>
          <a:p>
            <a:pPr lvl="1"/>
            <a:r>
              <a:rPr lang="pt-BR" i="1" dirty="0"/>
              <a:t>Express </a:t>
            </a:r>
            <a:r>
              <a:rPr lang="pt-BR" i="1" dirty="0" err="1"/>
              <a:t>js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2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DE183-E35F-460F-AFE4-B03D6293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15AC9F44-41A2-56E9-C1A4-EDBC28068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866900"/>
            <a:ext cx="5229225" cy="4221411"/>
          </a:xfrm>
        </p:spPr>
      </p:pic>
    </p:spTree>
    <p:extLst>
      <p:ext uri="{BB962C8B-B14F-4D97-AF65-F5344CB8AC3E}">
        <p14:creationId xmlns:p14="http://schemas.microsoft.com/office/powerpoint/2010/main" val="377768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D887F-F801-F808-F4CC-ADB4165C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Semelhantes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3C8D5-CB8B-A31B-6015-04C51FAD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1282"/>
            <a:ext cx="10353762" cy="908797"/>
          </a:xfrm>
        </p:spPr>
        <p:txBody>
          <a:bodyPr>
            <a:normAutofit/>
          </a:bodyPr>
          <a:lstStyle/>
          <a:p>
            <a:r>
              <a:rPr lang="pt-BR" dirty="0" err="1"/>
              <a:t>Amazon</a:t>
            </a:r>
            <a:r>
              <a:rPr lang="pt-BR" dirty="0"/>
              <a:t> (</a:t>
            </a:r>
            <a:r>
              <a:rPr lang="pt-BR" dirty="0" err="1"/>
              <a:t>Alexa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D3D2F51-6098-3627-8B04-B5BFE29F9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79" y="2255681"/>
            <a:ext cx="2383421" cy="4237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E38C8B-D695-CB39-0C20-75C9F47D6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57" y="2255680"/>
            <a:ext cx="2383421" cy="4237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79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FBCCF-8B09-9938-0F88-B0CE59AA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Semelhantes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63B1B1-1FF0-C97D-CE3B-4A7B0ADF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98947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Microsoft (To Do)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BFA0F9-3228-FE66-43F2-29A6349E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19" y="2245659"/>
            <a:ext cx="8100362" cy="4002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04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0340E-94FF-0AA7-24B3-442C1D5D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pt-BR" dirty="0"/>
              <a:t>Obrigado :D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94E2EE-7895-5762-3B0E-A33085A7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16/06/2022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98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6_TF12214701" id="{5D565F68-5A4C-4385-9096-18BECD4C5627}" vid="{B4809734-240F-4448-8EC4-45DBE2F02D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{2A7A2B74-3F06-436F-AC1B-63CC9DEBB358}tf12214701_win32</Template>
  <TotalTime>201</TotalTime>
  <Words>93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Goudy Old Style</vt:lpstr>
      <vt:lpstr>Wingdings 2</vt:lpstr>
      <vt:lpstr>SlateVTI</vt:lpstr>
      <vt:lpstr>Too easy to do</vt:lpstr>
      <vt:lpstr>Objetivo do Projeto</vt:lpstr>
      <vt:lpstr>Ferramentas Utilizadas</vt:lpstr>
      <vt:lpstr>Caso de Uso</vt:lpstr>
      <vt:lpstr>Projetos Semelhantes</vt:lpstr>
      <vt:lpstr>Projetos Semelhantes</vt:lpstr>
      <vt:lpstr>Obrigado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easy to do</dc:title>
  <dc:creator>Wallison Costa Simão</dc:creator>
  <cp:lastModifiedBy>Wallison Costa Simão</cp:lastModifiedBy>
  <cp:revision>4</cp:revision>
  <dcterms:created xsi:type="dcterms:W3CDTF">2022-06-13T22:17:59Z</dcterms:created>
  <dcterms:modified xsi:type="dcterms:W3CDTF">2022-06-16T14:59:20Z</dcterms:modified>
</cp:coreProperties>
</file>