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4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4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E97D523-4504-4629-9F52-9CE679843B40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439D82-48D4-4724-B786-8452B01E6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9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7796-E458-4EE8-A883-B6C8D1088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 – c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3A12B-252D-45C2-8F14-5F13A9F1F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Ivanna S. Mahabir</a:t>
            </a:r>
          </a:p>
        </p:txBody>
      </p:sp>
    </p:spTree>
    <p:extLst>
      <p:ext uri="{BB962C8B-B14F-4D97-AF65-F5344CB8AC3E}">
        <p14:creationId xmlns:p14="http://schemas.microsoft.com/office/powerpoint/2010/main" val="262719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1765-24F9-4AFB-80A8-F96709D1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03E27E0-69F3-4D10-B408-78927CA1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45" y="1622631"/>
            <a:ext cx="8832345" cy="4099915"/>
          </a:xfrm>
        </p:spPr>
      </p:pic>
    </p:spTree>
    <p:extLst>
      <p:ext uri="{BB962C8B-B14F-4D97-AF65-F5344CB8AC3E}">
        <p14:creationId xmlns:p14="http://schemas.microsoft.com/office/powerpoint/2010/main" val="421511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79E4F1-0373-4690-97DA-E003AAF62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0926" r="3702" b="5481"/>
          <a:stretch/>
        </p:blipFill>
        <p:spPr>
          <a:xfrm>
            <a:off x="1423408" y="92318"/>
            <a:ext cx="9545614" cy="6667327"/>
          </a:xfrm>
        </p:spPr>
      </p:pic>
    </p:spTree>
    <p:extLst>
      <p:ext uri="{BB962C8B-B14F-4D97-AF65-F5344CB8AC3E}">
        <p14:creationId xmlns:p14="http://schemas.microsoft.com/office/powerpoint/2010/main" val="124616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7796-E458-4EE8-A883-B6C8D1088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F8A9B4-7E58-4CAC-AFD5-2A8CD47CA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37D6-19A3-4F73-A2CF-71B49549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Process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EB2A8-0C71-425A-AC63-B39D8889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9"/>
          <a:stretch/>
        </p:blipFill>
        <p:spPr>
          <a:xfrm>
            <a:off x="791128" y="1973666"/>
            <a:ext cx="6043184" cy="35282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0C01A-C1E6-40AA-9457-DA7927B0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12" y="1973666"/>
            <a:ext cx="4352274" cy="35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2F32-64EB-4311-AA47-3E849FEB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Process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80135-8D88-45F9-AE5D-B1985C2E3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8" y="2077187"/>
            <a:ext cx="4436924" cy="277669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53699-FAD4-4F64-84EF-4C5D70D5A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"/>
          <a:stretch/>
        </p:blipFill>
        <p:spPr>
          <a:xfrm>
            <a:off x="3723587" y="2077186"/>
            <a:ext cx="3553906" cy="2776699"/>
          </a:xfrm>
          <a:prstGeom prst="rect">
            <a:avLst/>
          </a:prstGeom>
        </p:spPr>
      </p:pic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A4B4B5B8-3895-4285-84B4-7C43D7C1C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r="-599" b="50344"/>
          <a:stretch/>
        </p:blipFill>
        <p:spPr>
          <a:xfrm>
            <a:off x="6394934" y="2077183"/>
            <a:ext cx="3932915" cy="2776698"/>
          </a:xfrm>
          <a:prstGeom prst="rect">
            <a:avLst/>
          </a:prstGeom>
        </p:spPr>
      </p:pic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8275FE02-0C8E-46CA-8412-57A96EB1EE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46400" r="8344" b="629"/>
          <a:stretch/>
        </p:blipFill>
        <p:spPr>
          <a:xfrm>
            <a:off x="8463457" y="2077184"/>
            <a:ext cx="3140939" cy="27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7796-E458-4EE8-A883-B6C8D1088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F8A9B4-7E58-4CAC-AFD5-2A8CD47CA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269</TotalTime>
  <Words>19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Project 0 – c Bank</vt:lpstr>
      <vt:lpstr>PowerPoint Presentation</vt:lpstr>
      <vt:lpstr>PowerPoint Presentation</vt:lpstr>
      <vt:lpstr>Demo</vt:lpstr>
      <vt:lpstr>Login Process</vt:lpstr>
      <vt:lpstr>Transaction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 – Mock Bank</dc:title>
  <dc:creator>Ivanna Mahabir</dc:creator>
  <cp:lastModifiedBy>Ivanna Mahabir</cp:lastModifiedBy>
  <cp:revision>7</cp:revision>
  <dcterms:created xsi:type="dcterms:W3CDTF">2020-01-16T04:36:26Z</dcterms:created>
  <dcterms:modified xsi:type="dcterms:W3CDTF">2020-01-16T21:52:20Z</dcterms:modified>
</cp:coreProperties>
</file>