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Project name : banking account application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Author : hoang le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865416"/>
          </a:xfrm>
        </p:spPr>
        <p:txBody>
          <a:bodyPr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PROJECT 0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4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668" y="1447894"/>
            <a:ext cx="7730518" cy="46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new account</a:t>
            </a:r>
          </a:p>
          <a:p>
            <a:pPr lvl="1"/>
            <a:r>
              <a:rPr lang="en-US" dirty="0" smtClean="0"/>
              <a:t>Check if Username are Available </a:t>
            </a:r>
          </a:p>
          <a:p>
            <a:pPr lvl="1"/>
            <a:r>
              <a:rPr lang="en-US" dirty="0" smtClean="0"/>
              <a:t>Create a new Saving </a:t>
            </a:r>
            <a:r>
              <a:rPr lang="en-US" dirty="0"/>
              <a:t>or </a:t>
            </a:r>
            <a:r>
              <a:rPr lang="en-US" dirty="0" smtClean="0"/>
              <a:t>Checking account</a:t>
            </a:r>
          </a:p>
          <a:p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Check username and password </a:t>
            </a:r>
          </a:p>
          <a:p>
            <a:pPr lvl="1"/>
            <a:r>
              <a:rPr lang="en-US" dirty="0" smtClean="0"/>
              <a:t>Check what type of account that user have</a:t>
            </a:r>
          </a:p>
          <a:p>
            <a:pPr lvl="1"/>
            <a:r>
              <a:rPr lang="en-US" dirty="0" smtClean="0"/>
              <a:t>Ability to create account that user don’t have</a:t>
            </a:r>
          </a:p>
          <a:p>
            <a:pPr lvl="1"/>
            <a:r>
              <a:rPr lang="en-US" dirty="0" smtClean="0"/>
              <a:t> Choose account to work with : </a:t>
            </a:r>
          </a:p>
          <a:p>
            <a:pPr lvl="2"/>
            <a:r>
              <a:rPr lang="en-US" dirty="0" smtClean="0"/>
              <a:t>Deposit </a:t>
            </a:r>
          </a:p>
          <a:p>
            <a:pPr lvl="2"/>
            <a:r>
              <a:rPr lang="en-US" dirty="0" smtClean="0"/>
              <a:t>Withdraw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625" y="2637777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034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61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PROJECT 0</vt:lpstr>
      <vt:lpstr>ERD</vt:lpstr>
      <vt:lpstr>Main functions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hoang peo</dc:creator>
  <cp:lastModifiedBy>hoang peo</cp:lastModifiedBy>
  <cp:revision>3</cp:revision>
  <dcterms:created xsi:type="dcterms:W3CDTF">2020-01-16T03:59:46Z</dcterms:created>
  <dcterms:modified xsi:type="dcterms:W3CDTF">2020-01-16T04:29:42Z</dcterms:modified>
</cp:coreProperties>
</file>