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439863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65002"/>
            <a:ext cx="1223884" cy="563739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850481"/>
            <a:ext cx="1079897" cy="390944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86210"/>
            <a:ext cx="310470" cy="1372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86210"/>
            <a:ext cx="913413" cy="1372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6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403688"/>
            <a:ext cx="1241882" cy="6735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083623"/>
            <a:ext cx="1241882" cy="35421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2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431050"/>
            <a:ext cx="611942" cy="1027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431050"/>
            <a:ext cx="611942" cy="1027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86211"/>
            <a:ext cx="1241882" cy="3129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96941"/>
            <a:ext cx="609129" cy="194535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91476"/>
            <a:ext cx="609129" cy="869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96941"/>
            <a:ext cx="612129" cy="194535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91476"/>
            <a:ext cx="612129" cy="869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6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7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0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07950"/>
            <a:ext cx="464393" cy="377825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33142"/>
            <a:ext cx="728931" cy="1150717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85775"/>
            <a:ext cx="464393" cy="899958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07950"/>
            <a:ext cx="464393" cy="377825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33142"/>
            <a:ext cx="728931" cy="1150717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85775"/>
            <a:ext cx="464393" cy="899958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86211"/>
            <a:ext cx="1241882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431050"/>
            <a:ext cx="1241882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500805"/>
            <a:ext cx="32396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9200-C937-4AEB-992F-99794B9B0A0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500805"/>
            <a:ext cx="485954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500805"/>
            <a:ext cx="32396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E3E5-AE73-4BB6-9714-5D6FACFE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4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">
            <a:hlinkClick r:id="" action="ppaction://media"/>
            <a:extLst>
              <a:ext uri="{FF2B5EF4-FFF2-40B4-BE49-F238E27FC236}">
                <a16:creationId xmlns:a16="http://schemas.microsoft.com/office/drawing/2014/main" id="{2214989F-5D50-CEED-4914-4132295329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6350" b="10562"/>
          <a:stretch/>
        </p:blipFill>
        <p:spPr>
          <a:xfrm>
            <a:off x="0" y="76588"/>
            <a:ext cx="1439863" cy="11963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49437F-E48B-61FA-C312-458252903ED4}"/>
              </a:ext>
            </a:extLst>
          </p:cNvPr>
          <p:cNvSpPr/>
          <p:nvPr/>
        </p:nvSpPr>
        <p:spPr>
          <a:xfrm>
            <a:off x="-2542" y="1264920"/>
            <a:ext cx="309881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83BA93-D4F2-8B11-76E2-BA1EB5686FE9}"/>
              </a:ext>
            </a:extLst>
          </p:cNvPr>
          <p:cNvSpPr txBox="1"/>
          <p:nvPr/>
        </p:nvSpPr>
        <p:spPr>
          <a:xfrm>
            <a:off x="130399" y="1251853"/>
            <a:ext cx="1189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Code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5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2</Words>
  <Application>Microsoft Office PowerPoint</Application>
  <PresentationFormat>自定义</PresentationFormat>
  <Paragraphs>1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sijing</dc:creator>
  <cp:lastModifiedBy>wu sijing</cp:lastModifiedBy>
  <cp:revision>5</cp:revision>
  <dcterms:created xsi:type="dcterms:W3CDTF">2023-02-23T07:44:53Z</dcterms:created>
  <dcterms:modified xsi:type="dcterms:W3CDTF">2023-02-24T03:45:34Z</dcterms:modified>
</cp:coreProperties>
</file>