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" descr="7.png"/>
          <p:cNvPicPr/>
          <p:nvPr/>
        </p:nvPicPr>
        <p:blipFill rotWithShape="1">
          <a:blip r:embed="rId2">
            <a:alphaModFix/>
            <a:lum/>
          </a:blip>
          <a:srcRect t="9380" r="50790" b="28120"/>
          <a:stretch>
            <a:fillRect/>
          </a:stretch>
        </p:blipFill>
        <p:spPr>
          <a:xfrm>
            <a:off x="6094800" y="144000"/>
            <a:ext cx="4343400" cy="3268800"/>
          </a:xfrm>
          <a:prstGeom prst="rect">
            <a:avLst/>
          </a:prstGeom>
        </p:spPr>
      </p:pic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CDB35E8-EA8A-4447-B054-A778F3A6A9D1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28734" y="3167743"/>
            <a:ext cx="9467879" cy="952593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5791201" y="-38213"/>
            <a:ext cx="5276842" cy="2531096"/>
          </a:xfrm>
          <a:custGeom>
            <a:avLst/>
            <a:gdLst/>
            <a:cxnLst>
              <a:cxn ang="0">
                <a:pos x="2447" y="153"/>
              </a:cxn>
              <a:cxn ang="0">
                <a:pos x="1692" y="704"/>
              </a:cxn>
              <a:cxn ang="0">
                <a:pos x="1207" y="1047"/>
              </a:cxn>
              <a:cxn ang="0">
                <a:pos x="1050" y="1150"/>
              </a:cxn>
              <a:cxn ang="0">
                <a:pos x="967" y="1194"/>
              </a:cxn>
              <a:cxn ang="0">
                <a:pos x="895" y="1217"/>
              </a:cxn>
              <a:cxn ang="0">
                <a:pos x="834" y="1222"/>
              </a:cxn>
              <a:cxn ang="0">
                <a:pos x="786" y="1211"/>
              </a:cxn>
              <a:cxn ang="0">
                <a:pos x="751" y="1183"/>
              </a:cxn>
              <a:cxn ang="0">
                <a:pos x="734" y="1141"/>
              </a:cxn>
              <a:cxn ang="0">
                <a:pos x="734" y="1084"/>
              </a:cxn>
              <a:cxn ang="0">
                <a:pos x="753" y="1017"/>
              </a:cxn>
              <a:cxn ang="0">
                <a:pos x="793" y="939"/>
              </a:cxn>
              <a:cxn ang="0">
                <a:pos x="854" y="851"/>
              </a:cxn>
              <a:cxn ang="0">
                <a:pos x="909" y="789"/>
              </a:cxn>
              <a:cxn ang="0">
                <a:pos x="1006" y="703"/>
              </a:cxn>
              <a:cxn ang="0">
                <a:pos x="1113" y="637"/>
              </a:cxn>
              <a:cxn ang="0">
                <a:pos x="1221" y="595"/>
              </a:cxn>
              <a:cxn ang="0">
                <a:pos x="1327" y="574"/>
              </a:cxn>
              <a:cxn ang="0">
                <a:pos x="1422" y="578"/>
              </a:cxn>
              <a:cxn ang="0">
                <a:pos x="1502" y="606"/>
              </a:cxn>
              <a:cxn ang="0">
                <a:pos x="1535" y="629"/>
              </a:cxn>
              <a:cxn ang="0">
                <a:pos x="1560" y="657"/>
              </a:cxn>
              <a:cxn ang="0">
                <a:pos x="1577" y="693"/>
              </a:cxn>
              <a:cxn ang="0">
                <a:pos x="1588" y="736"/>
              </a:cxn>
              <a:cxn ang="0">
                <a:pos x="1590" y="784"/>
              </a:cxn>
              <a:cxn ang="0">
                <a:pos x="1580" y="839"/>
              </a:cxn>
              <a:cxn ang="0">
                <a:pos x="1554" y="922"/>
              </a:cxn>
              <a:cxn ang="0">
                <a:pos x="1473" y="1070"/>
              </a:cxn>
              <a:cxn ang="0">
                <a:pos x="1433" y="1125"/>
              </a:cxn>
              <a:cxn ang="0">
                <a:pos x="1363" y="1210"/>
              </a:cxn>
              <a:cxn ang="0">
                <a:pos x="1280" y="1293"/>
              </a:cxn>
              <a:cxn ang="0">
                <a:pos x="1185" y="1374"/>
              </a:cxn>
              <a:cxn ang="0">
                <a:pos x="1083" y="1452"/>
              </a:cxn>
              <a:cxn ang="0">
                <a:pos x="973" y="1523"/>
              </a:cxn>
              <a:cxn ang="0">
                <a:pos x="861" y="1585"/>
              </a:cxn>
              <a:cxn ang="0">
                <a:pos x="746" y="1635"/>
              </a:cxn>
              <a:cxn ang="0">
                <a:pos x="632" y="1673"/>
              </a:cxn>
              <a:cxn ang="0">
                <a:pos x="521" y="1693"/>
              </a:cxn>
              <a:cxn ang="0">
                <a:pos x="415" y="1698"/>
              </a:cxn>
              <a:cxn ang="0">
                <a:pos x="316" y="1681"/>
              </a:cxn>
              <a:cxn ang="0">
                <a:pos x="225" y="1642"/>
              </a:cxn>
              <a:cxn ang="0">
                <a:pos x="149" y="1577"/>
              </a:cxn>
              <a:cxn ang="0">
                <a:pos x="85" y="1487"/>
              </a:cxn>
              <a:cxn ang="0">
                <a:pos x="38" y="1366"/>
              </a:cxn>
              <a:cxn ang="0">
                <a:pos x="8" y="1216"/>
              </a:cxn>
              <a:cxn ang="0">
                <a:pos x="0" y="1030"/>
              </a:cxn>
              <a:cxn ang="0">
                <a:pos x="14" y="809"/>
              </a:cxn>
              <a:cxn ang="0">
                <a:pos x="55" y="549"/>
              </a:cxn>
              <a:cxn ang="0">
                <a:pos x="122" y="249"/>
              </a:cxn>
            </a:cxnLst>
            <a:rect l="0" t="0" r="r" b="b"/>
            <a:pathLst>
              <a:path w="2655" h="1698">
                <a:moveTo>
                  <a:pt x="2655" y="0"/>
                </a:moveTo>
                <a:lnTo>
                  <a:pt x="2655" y="0"/>
                </a:lnTo>
                <a:lnTo>
                  <a:pt x="2447" y="153"/>
                </a:lnTo>
                <a:lnTo>
                  <a:pt x="2228" y="315"/>
                </a:lnTo>
                <a:lnTo>
                  <a:pt x="1967" y="506"/>
                </a:lnTo>
                <a:lnTo>
                  <a:pt x="1692" y="704"/>
                </a:lnTo>
                <a:lnTo>
                  <a:pt x="1429" y="892"/>
                </a:lnTo>
                <a:lnTo>
                  <a:pt x="1311" y="975"/>
                </a:lnTo>
                <a:lnTo>
                  <a:pt x="1207" y="1047"/>
                </a:lnTo>
                <a:lnTo>
                  <a:pt x="1119" y="1106"/>
                </a:lnTo>
                <a:lnTo>
                  <a:pt x="1050" y="1150"/>
                </a:lnTo>
                <a:lnTo>
                  <a:pt x="1050" y="1150"/>
                </a:lnTo>
                <a:lnTo>
                  <a:pt x="1022" y="1167"/>
                </a:lnTo>
                <a:lnTo>
                  <a:pt x="994" y="1182"/>
                </a:lnTo>
                <a:lnTo>
                  <a:pt x="967" y="1194"/>
                </a:lnTo>
                <a:lnTo>
                  <a:pt x="942" y="1203"/>
                </a:lnTo>
                <a:lnTo>
                  <a:pt x="919" y="1211"/>
                </a:lnTo>
                <a:lnTo>
                  <a:pt x="895" y="1217"/>
                </a:lnTo>
                <a:lnTo>
                  <a:pt x="873" y="1221"/>
                </a:lnTo>
                <a:lnTo>
                  <a:pt x="853" y="1224"/>
                </a:lnTo>
                <a:lnTo>
                  <a:pt x="834" y="1222"/>
                </a:lnTo>
                <a:lnTo>
                  <a:pt x="815" y="1221"/>
                </a:lnTo>
                <a:lnTo>
                  <a:pt x="800" y="1216"/>
                </a:lnTo>
                <a:lnTo>
                  <a:pt x="786" y="1211"/>
                </a:lnTo>
                <a:lnTo>
                  <a:pt x="773" y="1203"/>
                </a:lnTo>
                <a:lnTo>
                  <a:pt x="761" y="1194"/>
                </a:lnTo>
                <a:lnTo>
                  <a:pt x="751" y="1183"/>
                </a:lnTo>
                <a:lnTo>
                  <a:pt x="743" y="1171"/>
                </a:lnTo>
                <a:lnTo>
                  <a:pt x="739" y="1156"/>
                </a:lnTo>
                <a:lnTo>
                  <a:pt x="734" y="1141"/>
                </a:lnTo>
                <a:lnTo>
                  <a:pt x="732" y="1124"/>
                </a:lnTo>
                <a:lnTo>
                  <a:pt x="732" y="1105"/>
                </a:lnTo>
                <a:lnTo>
                  <a:pt x="734" y="1084"/>
                </a:lnTo>
                <a:lnTo>
                  <a:pt x="739" y="1064"/>
                </a:lnTo>
                <a:lnTo>
                  <a:pt x="745" y="1041"/>
                </a:lnTo>
                <a:lnTo>
                  <a:pt x="753" y="1017"/>
                </a:lnTo>
                <a:lnTo>
                  <a:pt x="764" y="992"/>
                </a:lnTo>
                <a:lnTo>
                  <a:pt x="778" y="966"/>
                </a:lnTo>
                <a:lnTo>
                  <a:pt x="793" y="939"/>
                </a:lnTo>
                <a:lnTo>
                  <a:pt x="811" y="911"/>
                </a:lnTo>
                <a:lnTo>
                  <a:pt x="831" y="881"/>
                </a:lnTo>
                <a:lnTo>
                  <a:pt x="854" y="851"/>
                </a:lnTo>
                <a:lnTo>
                  <a:pt x="881" y="820"/>
                </a:lnTo>
                <a:lnTo>
                  <a:pt x="909" y="789"/>
                </a:lnTo>
                <a:lnTo>
                  <a:pt x="909" y="789"/>
                </a:lnTo>
                <a:lnTo>
                  <a:pt x="941" y="757"/>
                </a:lnTo>
                <a:lnTo>
                  <a:pt x="972" y="729"/>
                </a:lnTo>
                <a:lnTo>
                  <a:pt x="1006" y="703"/>
                </a:lnTo>
                <a:lnTo>
                  <a:pt x="1041" y="678"/>
                </a:lnTo>
                <a:lnTo>
                  <a:pt x="1077" y="657"/>
                </a:lnTo>
                <a:lnTo>
                  <a:pt x="1113" y="637"/>
                </a:lnTo>
                <a:lnTo>
                  <a:pt x="1149" y="621"/>
                </a:lnTo>
                <a:lnTo>
                  <a:pt x="1185" y="607"/>
                </a:lnTo>
                <a:lnTo>
                  <a:pt x="1221" y="595"/>
                </a:lnTo>
                <a:lnTo>
                  <a:pt x="1257" y="585"/>
                </a:lnTo>
                <a:lnTo>
                  <a:pt x="1293" y="579"/>
                </a:lnTo>
                <a:lnTo>
                  <a:pt x="1327" y="574"/>
                </a:lnTo>
                <a:lnTo>
                  <a:pt x="1360" y="573"/>
                </a:lnTo>
                <a:lnTo>
                  <a:pt x="1393" y="574"/>
                </a:lnTo>
                <a:lnTo>
                  <a:pt x="1422" y="578"/>
                </a:lnTo>
                <a:lnTo>
                  <a:pt x="1452" y="584"/>
                </a:lnTo>
                <a:lnTo>
                  <a:pt x="1479" y="593"/>
                </a:lnTo>
                <a:lnTo>
                  <a:pt x="1502" y="606"/>
                </a:lnTo>
                <a:lnTo>
                  <a:pt x="1513" y="612"/>
                </a:lnTo>
                <a:lnTo>
                  <a:pt x="1524" y="620"/>
                </a:lnTo>
                <a:lnTo>
                  <a:pt x="1535" y="629"/>
                </a:lnTo>
                <a:lnTo>
                  <a:pt x="1543" y="637"/>
                </a:lnTo>
                <a:lnTo>
                  <a:pt x="1552" y="646"/>
                </a:lnTo>
                <a:lnTo>
                  <a:pt x="1560" y="657"/>
                </a:lnTo>
                <a:lnTo>
                  <a:pt x="1566" y="668"/>
                </a:lnTo>
                <a:lnTo>
                  <a:pt x="1573" y="681"/>
                </a:lnTo>
                <a:lnTo>
                  <a:pt x="1577" y="693"/>
                </a:lnTo>
                <a:lnTo>
                  <a:pt x="1582" y="706"/>
                </a:lnTo>
                <a:lnTo>
                  <a:pt x="1585" y="720"/>
                </a:lnTo>
                <a:lnTo>
                  <a:pt x="1588" y="736"/>
                </a:lnTo>
                <a:lnTo>
                  <a:pt x="1590" y="750"/>
                </a:lnTo>
                <a:lnTo>
                  <a:pt x="1590" y="767"/>
                </a:lnTo>
                <a:lnTo>
                  <a:pt x="1590" y="784"/>
                </a:lnTo>
                <a:lnTo>
                  <a:pt x="1587" y="801"/>
                </a:lnTo>
                <a:lnTo>
                  <a:pt x="1585" y="820"/>
                </a:lnTo>
                <a:lnTo>
                  <a:pt x="1580" y="839"/>
                </a:lnTo>
                <a:lnTo>
                  <a:pt x="1576" y="858"/>
                </a:lnTo>
                <a:lnTo>
                  <a:pt x="1570" y="880"/>
                </a:lnTo>
                <a:lnTo>
                  <a:pt x="1554" y="922"/>
                </a:lnTo>
                <a:lnTo>
                  <a:pt x="1532" y="969"/>
                </a:lnTo>
                <a:lnTo>
                  <a:pt x="1505" y="1017"/>
                </a:lnTo>
                <a:lnTo>
                  <a:pt x="1473" y="1070"/>
                </a:lnTo>
                <a:lnTo>
                  <a:pt x="1473" y="1070"/>
                </a:lnTo>
                <a:lnTo>
                  <a:pt x="1454" y="1097"/>
                </a:lnTo>
                <a:lnTo>
                  <a:pt x="1433" y="1125"/>
                </a:lnTo>
                <a:lnTo>
                  <a:pt x="1411" y="1153"/>
                </a:lnTo>
                <a:lnTo>
                  <a:pt x="1388" y="1182"/>
                </a:lnTo>
                <a:lnTo>
                  <a:pt x="1363" y="1210"/>
                </a:lnTo>
                <a:lnTo>
                  <a:pt x="1336" y="1236"/>
                </a:lnTo>
                <a:lnTo>
                  <a:pt x="1308" y="1264"/>
                </a:lnTo>
                <a:lnTo>
                  <a:pt x="1280" y="1293"/>
                </a:lnTo>
                <a:lnTo>
                  <a:pt x="1249" y="1321"/>
                </a:lnTo>
                <a:lnTo>
                  <a:pt x="1217" y="1347"/>
                </a:lnTo>
                <a:lnTo>
                  <a:pt x="1185" y="1374"/>
                </a:lnTo>
                <a:lnTo>
                  <a:pt x="1152" y="1401"/>
                </a:lnTo>
                <a:lnTo>
                  <a:pt x="1117" y="1427"/>
                </a:lnTo>
                <a:lnTo>
                  <a:pt x="1083" y="1452"/>
                </a:lnTo>
                <a:lnTo>
                  <a:pt x="1047" y="1477"/>
                </a:lnTo>
                <a:lnTo>
                  <a:pt x="1011" y="1501"/>
                </a:lnTo>
                <a:lnTo>
                  <a:pt x="973" y="1523"/>
                </a:lnTo>
                <a:lnTo>
                  <a:pt x="936" y="1545"/>
                </a:lnTo>
                <a:lnTo>
                  <a:pt x="898" y="1565"/>
                </a:lnTo>
                <a:lnTo>
                  <a:pt x="861" y="1585"/>
                </a:lnTo>
                <a:lnTo>
                  <a:pt x="823" y="1602"/>
                </a:lnTo>
                <a:lnTo>
                  <a:pt x="784" y="1620"/>
                </a:lnTo>
                <a:lnTo>
                  <a:pt x="746" y="1635"/>
                </a:lnTo>
                <a:lnTo>
                  <a:pt x="707" y="1649"/>
                </a:lnTo>
                <a:lnTo>
                  <a:pt x="670" y="1662"/>
                </a:lnTo>
                <a:lnTo>
                  <a:pt x="632" y="1673"/>
                </a:lnTo>
                <a:lnTo>
                  <a:pt x="595" y="1682"/>
                </a:lnTo>
                <a:lnTo>
                  <a:pt x="557" y="1688"/>
                </a:lnTo>
                <a:lnTo>
                  <a:pt x="521" y="1693"/>
                </a:lnTo>
                <a:lnTo>
                  <a:pt x="485" y="1698"/>
                </a:lnTo>
                <a:lnTo>
                  <a:pt x="449" y="1698"/>
                </a:lnTo>
                <a:lnTo>
                  <a:pt x="415" y="1698"/>
                </a:lnTo>
                <a:lnTo>
                  <a:pt x="380" y="1695"/>
                </a:lnTo>
                <a:lnTo>
                  <a:pt x="347" y="1688"/>
                </a:lnTo>
                <a:lnTo>
                  <a:pt x="316" y="1681"/>
                </a:lnTo>
                <a:lnTo>
                  <a:pt x="285" y="1670"/>
                </a:lnTo>
                <a:lnTo>
                  <a:pt x="255" y="1657"/>
                </a:lnTo>
                <a:lnTo>
                  <a:pt x="225" y="1642"/>
                </a:lnTo>
                <a:lnTo>
                  <a:pt x="199" y="1623"/>
                </a:lnTo>
                <a:lnTo>
                  <a:pt x="172" y="1602"/>
                </a:lnTo>
                <a:lnTo>
                  <a:pt x="149" y="1577"/>
                </a:lnTo>
                <a:lnTo>
                  <a:pt x="125" y="1551"/>
                </a:lnTo>
                <a:lnTo>
                  <a:pt x="105" y="1521"/>
                </a:lnTo>
                <a:lnTo>
                  <a:pt x="85" y="1487"/>
                </a:lnTo>
                <a:lnTo>
                  <a:pt x="67" y="1451"/>
                </a:lnTo>
                <a:lnTo>
                  <a:pt x="52" y="1410"/>
                </a:lnTo>
                <a:lnTo>
                  <a:pt x="38" y="1366"/>
                </a:lnTo>
                <a:lnTo>
                  <a:pt x="25" y="1319"/>
                </a:lnTo>
                <a:lnTo>
                  <a:pt x="16" y="1269"/>
                </a:lnTo>
                <a:lnTo>
                  <a:pt x="8" y="1216"/>
                </a:lnTo>
                <a:lnTo>
                  <a:pt x="3" y="1158"/>
                </a:lnTo>
                <a:lnTo>
                  <a:pt x="0" y="1095"/>
                </a:lnTo>
                <a:lnTo>
                  <a:pt x="0" y="1030"/>
                </a:lnTo>
                <a:lnTo>
                  <a:pt x="2" y="961"/>
                </a:lnTo>
                <a:lnTo>
                  <a:pt x="6" y="886"/>
                </a:lnTo>
                <a:lnTo>
                  <a:pt x="14" y="809"/>
                </a:lnTo>
                <a:lnTo>
                  <a:pt x="25" y="726"/>
                </a:lnTo>
                <a:lnTo>
                  <a:pt x="38" y="640"/>
                </a:lnTo>
                <a:lnTo>
                  <a:pt x="55" y="549"/>
                </a:lnTo>
                <a:lnTo>
                  <a:pt x="74" y="454"/>
                </a:lnTo>
                <a:lnTo>
                  <a:pt x="97" y="354"/>
                </a:lnTo>
                <a:lnTo>
                  <a:pt x="122" y="249"/>
                </a:lnTo>
                <a:lnTo>
                  <a:pt x="150" y="139"/>
                </a:lnTo>
                <a:lnTo>
                  <a:pt x="183" y="25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ubTitle" idx="1"/>
          </p:nvPr>
        </p:nvSpPr>
        <p:spPr>
          <a:xfrm>
            <a:off x="2354493" y="4143380"/>
            <a:ext cx="7622399" cy="5580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09699" y="2968632"/>
            <a:ext cx="9372599" cy="1470025"/>
          </a:xfrm>
        </p:spPr>
        <p:txBody>
          <a:bodyPr/>
          <a:lstStyle>
            <a:lvl1pPr algn="ctr">
              <a:defRPr sz="470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21365DF-DE05-461C-B37D-EE45FE89CF8C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6" name="" descr="7.png"/>
          <p:cNvPicPr/>
          <p:nvPr/>
        </p:nvPicPr>
        <p:blipFill rotWithShape="1">
          <a:blip r:embed="rId2">
            <a:alphaModFix/>
            <a:lum/>
          </a:blip>
          <a:srcRect t="9380" r="50790" b="28120"/>
          <a:stretch>
            <a:fillRect/>
          </a:stretch>
        </p:blipFill>
        <p:spPr>
          <a:xfrm>
            <a:off x="6094800" y="144000"/>
            <a:ext cx="4343400" cy="326880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791201" y="-4786"/>
            <a:ext cx="5276842" cy="2531096"/>
          </a:xfrm>
          <a:custGeom>
            <a:avLst/>
            <a:gdLst/>
            <a:cxnLst>
              <a:cxn ang="0">
                <a:pos x="2447" y="153"/>
              </a:cxn>
              <a:cxn ang="0">
                <a:pos x="1692" y="704"/>
              </a:cxn>
              <a:cxn ang="0">
                <a:pos x="1207" y="1047"/>
              </a:cxn>
              <a:cxn ang="0">
                <a:pos x="1050" y="1150"/>
              </a:cxn>
              <a:cxn ang="0">
                <a:pos x="967" y="1194"/>
              </a:cxn>
              <a:cxn ang="0">
                <a:pos x="895" y="1217"/>
              </a:cxn>
              <a:cxn ang="0">
                <a:pos x="834" y="1222"/>
              </a:cxn>
              <a:cxn ang="0">
                <a:pos x="786" y="1211"/>
              </a:cxn>
              <a:cxn ang="0">
                <a:pos x="751" y="1183"/>
              </a:cxn>
              <a:cxn ang="0">
                <a:pos x="734" y="1141"/>
              </a:cxn>
              <a:cxn ang="0">
                <a:pos x="734" y="1084"/>
              </a:cxn>
              <a:cxn ang="0">
                <a:pos x="753" y="1017"/>
              </a:cxn>
              <a:cxn ang="0">
                <a:pos x="793" y="939"/>
              </a:cxn>
              <a:cxn ang="0">
                <a:pos x="854" y="851"/>
              </a:cxn>
              <a:cxn ang="0">
                <a:pos x="909" y="789"/>
              </a:cxn>
              <a:cxn ang="0">
                <a:pos x="1006" y="703"/>
              </a:cxn>
              <a:cxn ang="0">
                <a:pos x="1113" y="637"/>
              </a:cxn>
              <a:cxn ang="0">
                <a:pos x="1221" y="595"/>
              </a:cxn>
              <a:cxn ang="0">
                <a:pos x="1327" y="574"/>
              </a:cxn>
              <a:cxn ang="0">
                <a:pos x="1422" y="578"/>
              </a:cxn>
              <a:cxn ang="0">
                <a:pos x="1502" y="606"/>
              </a:cxn>
              <a:cxn ang="0">
                <a:pos x="1535" y="629"/>
              </a:cxn>
              <a:cxn ang="0">
                <a:pos x="1560" y="657"/>
              </a:cxn>
              <a:cxn ang="0">
                <a:pos x="1577" y="693"/>
              </a:cxn>
              <a:cxn ang="0">
                <a:pos x="1588" y="736"/>
              </a:cxn>
              <a:cxn ang="0">
                <a:pos x="1590" y="784"/>
              </a:cxn>
              <a:cxn ang="0">
                <a:pos x="1580" y="839"/>
              </a:cxn>
              <a:cxn ang="0">
                <a:pos x="1554" y="922"/>
              </a:cxn>
              <a:cxn ang="0">
                <a:pos x="1473" y="1070"/>
              </a:cxn>
              <a:cxn ang="0">
                <a:pos x="1433" y="1125"/>
              </a:cxn>
              <a:cxn ang="0">
                <a:pos x="1363" y="1210"/>
              </a:cxn>
              <a:cxn ang="0">
                <a:pos x="1280" y="1293"/>
              </a:cxn>
              <a:cxn ang="0">
                <a:pos x="1185" y="1374"/>
              </a:cxn>
              <a:cxn ang="0">
                <a:pos x="1083" y="1452"/>
              </a:cxn>
              <a:cxn ang="0">
                <a:pos x="973" y="1523"/>
              </a:cxn>
              <a:cxn ang="0">
                <a:pos x="861" y="1585"/>
              </a:cxn>
              <a:cxn ang="0">
                <a:pos x="746" y="1635"/>
              </a:cxn>
              <a:cxn ang="0">
                <a:pos x="632" y="1673"/>
              </a:cxn>
              <a:cxn ang="0">
                <a:pos x="521" y="1693"/>
              </a:cxn>
              <a:cxn ang="0">
                <a:pos x="415" y="1698"/>
              </a:cxn>
              <a:cxn ang="0">
                <a:pos x="316" y="1681"/>
              </a:cxn>
              <a:cxn ang="0">
                <a:pos x="225" y="1642"/>
              </a:cxn>
              <a:cxn ang="0">
                <a:pos x="149" y="1577"/>
              </a:cxn>
              <a:cxn ang="0">
                <a:pos x="85" y="1487"/>
              </a:cxn>
              <a:cxn ang="0">
                <a:pos x="38" y="1366"/>
              </a:cxn>
              <a:cxn ang="0">
                <a:pos x="8" y="1216"/>
              </a:cxn>
              <a:cxn ang="0">
                <a:pos x="0" y="1030"/>
              </a:cxn>
              <a:cxn ang="0">
                <a:pos x="14" y="809"/>
              </a:cxn>
              <a:cxn ang="0">
                <a:pos x="55" y="549"/>
              </a:cxn>
              <a:cxn ang="0">
                <a:pos x="122" y="249"/>
              </a:cxn>
            </a:cxnLst>
            <a:rect l="0" t="0" r="r" b="b"/>
            <a:pathLst>
              <a:path w="2655" h="1698">
                <a:moveTo>
                  <a:pt x="2655" y="0"/>
                </a:moveTo>
                <a:lnTo>
                  <a:pt x="2655" y="0"/>
                </a:lnTo>
                <a:lnTo>
                  <a:pt x="2447" y="153"/>
                </a:lnTo>
                <a:lnTo>
                  <a:pt x="2228" y="315"/>
                </a:lnTo>
                <a:lnTo>
                  <a:pt x="1967" y="506"/>
                </a:lnTo>
                <a:lnTo>
                  <a:pt x="1692" y="704"/>
                </a:lnTo>
                <a:lnTo>
                  <a:pt x="1429" y="892"/>
                </a:lnTo>
                <a:lnTo>
                  <a:pt x="1311" y="975"/>
                </a:lnTo>
                <a:lnTo>
                  <a:pt x="1207" y="1047"/>
                </a:lnTo>
                <a:lnTo>
                  <a:pt x="1119" y="1106"/>
                </a:lnTo>
                <a:lnTo>
                  <a:pt x="1050" y="1150"/>
                </a:lnTo>
                <a:lnTo>
                  <a:pt x="1050" y="1150"/>
                </a:lnTo>
                <a:lnTo>
                  <a:pt x="1022" y="1167"/>
                </a:lnTo>
                <a:lnTo>
                  <a:pt x="994" y="1182"/>
                </a:lnTo>
                <a:lnTo>
                  <a:pt x="967" y="1194"/>
                </a:lnTo>
                <a:lnTo>
                  <a:pt x="942" y="1203"/>
                </a:lnTo>
                <a:lnTo>
                  <a:pt x="919" y="1211"/>
                </a:lnTo>
                <a:lnTo>
                  <a:pt x="895" y="1217"/>
                </a:lnTo>
                <a:lnTo>
                  <a:pt x="873" y="1221"/>
                </a:lnTo>
                <a:lnTo>
                  <a:pt x="853" y="1224"/>
                </a:lnTo>
                <a:lnTo>
                  <a:pt x="834" y="1222"/>
                </a:lnTo>
                <a:lnTo>
                  <a:pt x="815" y="1221"/>
                </a:lnTo>
                <a:lnTo>
                  <a:pt x="800" y="1216"/>
                </a:lnTo>
                <a:lnTo>
                  <a:pt x="786" y="1211"/>
                </a:lnTo>
                <a:lnTo>
                  <a:pt x="773" y="1203"/>
                </a:lnTo>
                <a:lnTo>
                  <a:pt x="761" y="1194"/>
                </a:lnTo>
                <a:lnTo>
                  <a:pt x="751" y="1183"/>
                </a:lnTo>
                <a:lnTo>
                  <a:pt x="743" y="1171"/>
                </a:lnTo>
                <a:lnTo>
                  <a:pt x="739" y="1156"/>
                </a:lnTo>
                <a:lnTo>
                  <a:pt x="734" y="1141"/>
                </a:lnTo>
                <a:lnTo>
                  <a:pt x="732" y="1124"/>
                </a:lnTo>
                <a:lnTo>
                  <a:pt x="732" y="1105"/>
                </a:lnTo>
                <a:lnTo>
                  <a:pt x="734" y="1084"/>
                </a:lnTo>
                <a:lnTo>
                  <a:pt x="739" y="1064"/>
                </a:lnTo>
                <a:lnTo>
                  <a:pt x="745" y="1041"/>
                </a:lnTo>
                <a:lnTo>
                  <a:pt x="753" y="1017"/>
                </a:lnTo>
                <a:lnTo>
                  <a:pt x="764" y="992"/>
                </a:lnTo>
                <a:lnTo>
                  <a:pt x="778" y="966"/>
                </a:lnTo>
                <a:lnTo>
                  <a:pt x="793" y="939"/>
                </a:lnTo>
                <a:lnTo>
                  <a:pt x="811" y="911"/>
                </a:lnTo>
                <a:lnTo>
                  <a:pt x="831" y="881"/>
                </a:lnTo>
                <a:lnTo>
                  <a:pt x="854" y="851"/>
                </a:lnTo>
                <a:lnTo>
                  <a:pt x="881" y="820"/>
                </a:lnTo>
                <a:lnTo>
                  <a:pt x="909" y="789"/>
                </a:lnTo>
                <a:lnTo>
                  <a:pt x="909" y="789"/>
                </a:lnTo>
                <a:lnTo>
                  <a:pt x="941" y="757"/>
                </a:lnTo>
                <a:lnTo>
                  <a:pt x="972" y="729"/>
                </a:lnTo>
                <a:lnTo>
                  <a:pt x="1006" y="703"/>
                </a:lnTo>
                <a:lnTo>
                  <a:pt x="1041" y="678"/>
                </a:lnTo>
                <a:lnTo>
                  <a:pt x="1077" y="657"/>
                </a:lnTo>
                <a:lnTo>
                  <a:pt x="1113" y="637"/>
                </a:lnTo>
                <a:lnTo>
                  <a:pt x="1149" y="621"/>
                </a:lnTo>
                <a:lnTo>
                  <a:pt x="1185" y="607"/>
                </a:lnTo>
                <a:lnTo>
                  <a:pt x="1221" y="595"/>
                </a:lnTo>
                <a:lnTo>
                  <a:pt x="1257" y="585"/>
                </a:lnTo>
                <a:lnTo>
                  <a:pt x="1293" y="579"/>
                </a:lnTo>
                <a:lnTo>
                  <a:pt x="1327" y="574"/>
                </a:lnTo>
                <a:lnTo>
                  <a:pt x="1360" y="573"/>
                </a:lnTo>
                <a:lnTo>
                  <a:pt x="1393" y="574"/>
                </a:lnTo>
                <a:lnTo>
                  <a:pt x="1422" y="578"/>
                </a:lnTo>
                <a:lnTo>
                  <a:pt x="1452" y="584"/>
                </a:lnTo>
                <a:lnTo>
                  <a:pt x="1479" y="593"/>
                </a:lnTo>
                <a:lnTo>
                  <a:pt x="1502" y="606"/>
                </a:lnTo>
                <a:lnTo>
                  <a:pt x="1513" y="612"/>
                </a:lnTo>
                <a:lnTo>
                  <a:pt x="1524" y="620"/>
                </a:lnTo>
                <a:lnTo>
                  <a:pt x="1535" y="629"/>
                </a:lnTo>
                <a:lnTo>
                  <a:pt x="1543" y="637"/>
                </a:lnTo>
                <a:lnTo>
                  <a:pt x="1552" y="646"/>
                </a:lnTo>
                <a:lnTo>
                  <a:pt x="1560" y="657"/>
                </a:lnTo>
                <a:lnTo>
                  <a:pt x="1566" y="668"/>
                </a:lnTo>
                <a:lnTo>
                  <a:pt x="1573" y="681"/>
                </a:lnTo>
                <a:lnTo>
                  <a:pt x="1577" y="693"/>
                </a:lnTo>
                <a:lnTo>
                  <a:pt x="1582" y="706"/>
                </a:lnTo>
                <a:lnTo>
                  <a:pt x="1585" y="720"/>
                </a:lnTo>
                <a:lnTo>
                  <a:pt x="1588" y="736"/>
                </a:lnTo>
                <a:lnTo>
                  <a:pt x="1590" y="750"/>
                </a:lnTo>
                <a:lnTo>
                  <a:pt x="1590" y="767"/>
                </a:lnTo>
                <a:lnTo>
                  <a:pt x="1590" y="784"/>
                </a:lnTo>
                <a:lnTo>
                  <a:pt x="1587" y="801"/>
                </a:lnTo>
                <a:lnTo>
                  <a:pt x="1585" y="820"/>
                </a:lnTo>
                <a:lnTo>
                  <a:pt x="1580" y="839"/>
                </a:lnTo>
                <a:lnTo>
                  <a:pt x="1576" y="858"/>
                </a:lnTo>
                <a:lnTo>
                  <a:pt x="1570" y="880"/>
                </a:lnTo>
                <a:lnTo>
                  <a:pt x="1554" y="922"/>
                </a:lnTo>
                <a:lnTo>
                  <a:pt x="1532" y="969"/>
                </a:lnTo>
                <a:lnTo>
                  <a:pt x="1505" y="1017"/>
                </a:lnTo>
                <a:lnTo>
                  <a:pt x="1473" y="1070"/>
                </a:lnTo>
                <a:lnTo>
                  <a:pt x="1473" y="1070"/>
                </a:lnTo>
                <a:lnTo>
                  <a:pt x="1454" y="1097"/>
                </a:lnTo>
                <a:lnTo>
                  <a:pt x="1433" y="1125"/>
                </a:lnTo>
                <a:lnTo>
                  <a:pt x="1411" y="1153"/>
                </a:lnTo>
                <a:lnTo>
                  <a:pt x="1388" y="1182"/>
                </a:lnTo>
                <a:lnTo>
                  <a:pt x="1363" y="1210"/>
                </a:lnTo>
                <a:lnTo>
                  <a:pt x="1336" y="1236"/>
                </a:lnTo>
                <a:lnTo>
                  <a:pt x="1308" y="1264"/>
                </a:lnTo>
                <a:lnTo>
                  <a:pt x="1280" y="1293"/>
                </a:lnTo>
                <a:lnTo>
                  <a:pt x="1249" y="1321"/>
                </a:lnTo>
                <a:lnTo>
                  <a:pt x="1217" y="1347"/>
                </a:lnTo>
                <a:lnTo>
                  <a:pt x="1185" y="1374"/>
                </a:lnTo>
                <a:lnTo>
                  <a:pt x="1152" y="1401"/>
                </a:lnTo>
                <a:lnTo>
                  <a:pt x="1117" y="1427"/>
                </a:lnTo>
                <a:lnTo>
                  <a:pt x="1083" y="1452"/>
                </a:lnTo>
                <a:lnTo>
                  <a:pt x="1047" y="1477"/>
                </a:lnTo>
                <a:lnTo>
                  <a:pt x="1011" y="1501"/>
                </a:lnTo>
                <a:lnTo>
                  <a:pt x="973" y="1523"/>
                </a:lnTo>
                <a:lnTo>
                  <a:pt x="936" y="1545"/>
                </a:lnTo>
                <a:lnTo>
                  <a:pt x="898" y="1565"/>
                </a:lnTo>
                <a:lnTo>
                  <a:pt x="861" y="1585"/>
                </a:lnTo>
                <a:lnTo>
                  <a:pt x="823" y="1602"/>
                </a:lnTo>
                <a:lnTo>
                  <a:pt x="784" y="1620"/>
                </a:lnTo>
                <a:lnTo>
                  <a:pt x="746" y="1635"/>
                </a:lnTo>
                <a:lnTo>
                  <a:pt x="707" y="1649"/>
                </a:lnTo>
                <a:lnTo>
                  <a:pt x="670" y="1662"/>
                </a:lnTo>
                <a:lnTo>
                  <a:pt x="632" y="1673"/>
                </a:lnTo>
                <a:lnTo>
                  <a:pt x="595" y="1682"/>
                </a:lnTo>
                <a:lnTo>
                  <a:pt x="557" y="1688"/>
                </a:lnTo>
                <a:lnTo>
                  <a:pt x="521" y="1693"/>
                </a:lnTo>
                <a:lnTo>
                  <a:pt x="485" y="1698"/>
                </a:lnTo>
                <a:lnTo>
                  <a:pt x="449" y="1698"/>
                </a:lnTo>
                <a:lnTo>
                  <a:pt x="415" y="1698"/>
                </a:lnTo>
                <a:lnTo>
                  <a:pt x="380" y="1695"/>
                </a:lnTo>
                <a:lnTo>
                  <a:pt x="347" y="1688"/>
                </a:lnTo>
                <a:lnTo>
                  <a:pt x="316" y="1681"/>
                </a:lnTo>
                <a:lnTo>
                  <a:pt x="285" y="1670"/>
                </a:lnTo>
                <a:lnTo>
                  <a:pt x="255" y="1657"/>
                </a:lnTo>
                <a:lnTo>
                  <a:pt x="225" y="1642"/>
                </a:lnTo>
                <a:lnTo>
                  <a:pt x="199" y="1623"/>
                </a:lnTo>
                <a:lnTo>
                  <a:pt x="172" y="1602"/>
                </a:lnTo>
                <a:lnTo>
                  <a:pt x="149" y="1577"/>
                </a:lnTo>
                <a:lnTo>
                  <a:pt x="125" y="1551"/>
                </a:lnTo>
                <a:lnTo>
                  <a:pt x="105" y="1521"/>
                </a:lnTo>
                <a:lnTo>
                  <a:pt x="85" y="1487"/>
                </a:lnTo>
                <a:lnTo>
                  <a:pt x="67" y="1451"/>
                </a:lnTo>
                <a:lnTo>
                  <a:pt x="52" y="1410"/>
                </a:lnTo>
                <a:lnTo>
                  <a:pt x="38" y="1366"/>
                </a:lnTo>
                <a:lnTo>
                  <a:pt x="25" y="1319"/>
                </a:lnTo>
                <a:lnTo>
                  <a:pt x="16" y="1269"/>
                </a:lnTo>
                <a:lnTo>
                  <a:pt x="8" y="1216"/>
                </a:lnTo>
                <a:lnTo>
                  <a:pt x="3" y="1158"/>
                </a:lnTo>
                <a:lnTo>
                  <a:pt x="0" y="1095"/>
                </a:lnTo>
                <a:lnTo>
                  <a:pt x="0" y="1030"/>
                </a:lnTo>
                <a:lnTo>
                  <a:pt x="2" y="961"/>
                </a:lnTo>
                <a:lnTo>
                  <a:pt x="6" y="886"/>
                </a:lnTo>
                <a:lnTo>
                  <a:pt x="14" y="809"/>
                </a:lnTo>
                <a:lnTo>
                  <a:pt x="25" y="726"/>
                </a:lnTo>
                <a:lnTo>
                  <a:pt x="38" y="640"/>
                </a:lnTo>
                <a:lnTo>
                  <a:pt x="55" y="549"/>
                </a:lnTo>
                <a:lnTo>
                  <a:pt x="74" y="454"/>
                </a:lnTo>
                <a:lnTo>
                  <a:pt x="97" y="354"/>
                </a:lnTo>
                <a:lnTo>
                  <a:pt x="122" y="249"/>
                </a:lnTo>
                <a:lnTo>
                  <a:pt x="150" y="139"/>
                </a:lnTo>
                <a:lnTo>
                  <a:pt x="183" y="25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6.png"/>
          <p:cNvPicPr/>
          <p:nvPr/>
        </p:nvPicPr>
        <p:blipFill rotWithShape="1">
          <a:blip r:embed="rId2">
            <a:alphaModFix/>
            <a:lum/>
          </a:blip>
          <a:srcRect r="9430" b="10380"/>
          <a:stretch>
            <a:fillRect/>
          </a:stretch>
        </p:blipFill>
        <p:spPr>
          <a:xfrm flipH="1" flipV="1">
            <a:off x="3170302" y="0"/>
            <a:ext cx="9048750" cy="6858000"/>
          </a:xfrm>
          <a:prstGeom prst="rect">
            <a:avLst/>
          </a:prstGeom>
        </p:spPr>
      </p:pic>
      <p:pic>
        <p:nvPicPr>
          <p:cNvPr id="9" name="" descr="5.png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296302" y="0"/>
            <a:ext cx="9048750" cy="68580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523967" y="446892"/>
            <a:ext cx="9963181" cy="1143000"/>
          </a:xfrm>
        </p:spPr>
        <p:txBody>
          <a:bodyPr/>
          <a:lstStyle>
            <a:lvl1pPr algn="l">
              <a:defRPr sz="4400" b="0" cap="none" spc="5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body" sz="quarter" idx="14"/>
          </p:nvPr>
        </p:nvSpPr>
        <p:spPr>
          <a:xfrm>
            <a:off x="4286237" y="2539093"/>
            <a:ext cx="6572249" cy="326299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3779901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A7643E9-FF10-49F7-9583-2C025412A03F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7335901" y="6356350"/>
            <a:ext cx="3860799" cy="365125"/>
          </a:xfrm>
        </p:spPr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6.png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048750" cy="6858000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0" y="-27432"/>
            <a:ext cx="12191999" cy="6858000"/>
          </a:xfrm>
          <a:prstGeom prst="rect">
            <a:avLst/>
          </a:prstGeom>
          <a:gradFill flip="none" rotWithShape="1">
            <a:gsLst>
              <a:gs pos="27000">
                <a:srgbClr val="ffffcc">
                  <a:alpha val="90000"/>
                </a:srgb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620274" y="274638"/>
            <a:ext cx="1962125" cy="5851525"/>
          </a:xfrm>
        </p:spPr>
        <p:txBody>
          <a:bodyPr vert="eaVert"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820173" cy="5851525"/>
          </a:xfrm>
        </p:spPr>
        <p:txBody>
          <a:bodyPr vert="eaVert"/>
          <a:lstStyle>
            <a:lvl1pPr>
              <a:buClr>
                <a:schemeClr val="bg1">
                  <a:lumMod val="75000"/>
                </a:schemeClr>
              </a:buCl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D10A2A-0F1A-4C23-9744-38E7FD8E285D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F0F6C40-CE2C-44EC-8F74-BD10F2521550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13"/>
          </p:nvPr>
        </p:nvSpPr>
        <p:spPr>
          <a:xfrm>
            <a:off x="615634" y="1439502"/>
            <a:ext cx="10984871" cy="468969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E32761C-CFA3-47B8-9A79-7322CC4789C2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 rot="20308672">
            <a:off x="8514245" y="351607"/>
            <a:ext cx="3067063" cy="1471152"/>
          </a:xfrm>
          <a:custGeom>
            <a:avLst/>
            <a:gdLst/>
            <a:cxnLst>
              <a:cxn ang="0">
                <a:pos x="2447" y="153"/>
              </a:cxn>
              <a:cxn ang="0">
                <a:pos x="1692" y="704"/>
              </a:cxn>
              <a:cxn ang="0">
                <a:pos x="1207" y="1047"/>
              </a:cxn>
              <a:cxn ang="0">
                <a:pos x="1050" y="1150"/>
              </a:cxn>
              <a:cxn ang="0">
                <a:pos x="967" y="1194"/>
              </a:cxn>
              <a:cxn ang="0">
                <a:pos x="895" y="1217"/>
              </a:cxn>
              <a:cxn ang="0">
                <a:pos x="834" y="1222"/>
              </a:cxn>
              <a:cxn ang="0">
                <a:pos x="786" y="1211"/>
              </a:cxn>
              <a:cxn ang="0">
                <a:pos x="751" y="1183"/>
              </a:cxn>
              <a:cxn ang="0">
                <a:pos x="734" y="1141"/>
              </a:cxn>
              <a:cxn ang="0">
                <a:pos x="734" y="1084"/>
              </a:cxn>
              <a:cxn ang="0">
                <a:pos x="753" y="1017"/>
              </a:cxn>
              <a:cxn ang="0">
                <a:pos x="793" y="939"/>
              </a:cxn>
              <a:cxn ang="0">
                <a:pos x="854" y="851"/>
              </a:cxn>
              <a:cxn ang="0">
                <a:pos x="909" y="789"/>
              </a:cxn>
              <a:cxn ang="0">
                <a:pos x="1006" y="703"/>
              </a:cxn>
              <a:cxn ang="0">
                <a:pos x="1113" y="637"/>
              </a:cxn>
              <a:cxn ang="0">
                <a:pos x="1221" y="595"/>
              </a:cxn>
              <a:cxn ang="0">
                <a:pos x="1327" y="574"/>
              </a:cxn>
              <a:cxn ang="0">
                <a:pos x="1422" y="578"/>
              </a:cxn>
              <a:cxn ang="0">
                <a:pos x="1502" y="606"/>
              </a:cxn>
              <a:cxn ang="0">
                <a:pos x="1535" y="629"/>
              </a:cxn>
              <a:cxn ang="0">
                <a:pos x="1560" y="657"/>
              </a:cxn>
              <a:cxn ang="0">
                <a:pos x="1577" y="693"/>
              </a:cxn>
              <a:cxn ang="0">
                <a:pos x="1588" y="736"/>
              </a:cxn>
              <a:cxn ang="0">
                <a:pos x="1590" y="784"/>
              </a:cxn>
              <a:cxn ang="0">
                <a:pos x="1580" y="839"/>
              </a:cxn>
              <a:cxn ang="0">
                <a:pos x="1554" y="922"/>
              </a:cxn>
              <a:cxn ang="0">
                <a:pos x="1473" y="1070"/>
              </a:cxn>
              <a:cxn ang="0">
                <a:pos x="1433" y="1125"/>
              </a:cxn>
              <a:cxn ang="0">
                <a:pos x="1363" y="1210"/>
              </a:cxn>
              <a:cxn ang="0">
                <a:pos x="1280" y="1293"/>
              </a:cxn>
              <a:cxn ang="0">
                <a:pos x="1185" y="1374"/>
              </a:cxn>
              <a:cxn ang="0">
                <a:pos x="1083" y="1452"/>
              </a:cxn>
              <a:cxn ang="0">
                <a:pos x="973" y="1523"/>
              </a:cxn>
              <a:cxn ang="0">
                <a:pos x="861" y="1585"/>
              </a:cxn>
              <a:cxn ang="0">
                <a:pos x="746" y="1635"/>
              </a:cxn>
              <a:cxn ang="0">
                <a:pos x="632" y="1673"/>
              </a:cxn>
              <a:cxn ang="0">
                <a:pos x="521" y="1693"/>
              </a:cxn>
              <a:cxn ang="0">
                <a:pos x="415" y="1698"/>
              </a:cxn>
              <a:cxn ang="0">
                <a:pos x="316" y="1681"/>
              </a:cxn>
              <a:cxn ang="0">
                <a:pos x="225" y="1642"/>
              </a:cxn>
              <a:cxn ang="0">
                <a:pos x="149" y="1577"/>
              </a:cxn>
              <a:cxn ang="0">
                <a:pos x="85" y="1487"/>
              </a:cxn>
              <a:cxn ang="0">
                <a:pos x="38" y="1366"/>
              </a:cxn>
              <a:cxn ang="0">
                <a:pos x="8" y="1216"/>
              </a:cxn>
              <a:cxn ang="0">
                <a:pos x="0" y="1030"/>
              </a:cxn>
              <a:cxn ang="0">
                <a:pos x="14" y="809"/>
              </a:cxn>
              <a:cxn ang="0">
                <a:pos x="55" y="549"/>
              </a:cxn>
              <a:cxn ang="0">
                <a:pos x="122" y="249"/>
              </a:cxn>
            </a:cxnLst>
            <a:rect l="0" t="0" r="r" b="b"/>
            <a:pathLst>
              <a:path w="2655" h="1698">
                <a:moveTo>
                  <a:pt x="2655" y="0"/>
                </a:moveTo>
                <a:lnTo>
                  <a:pt x="2655" y="0"/>
                </a:lnTo>
                <a:lnTo>
                  <a:pt x="2447" y="153"/>
                </a:lnTo>
                <a:lnTo>
                  <a:pt x="2228" y="315"/>
                </a:lnTo>
                <a:lnTo>
                  <a:pt x="1967" y="506"/>
                </a:lnTo>
                <a:lnTo>
                  <a:pt x="1692" y="704"/>
                </a:lnTo>
                <a:lnTo>
                  <a:pt x="1429" y="892"/>
                </a:lnTo>
                <a:lnTo>
                  <a:pt x="1311" y="975"/>
                </a:lnTo>
                <a:lnTo>
                  <a:pt x="1207" y="1047"/>
                </a:lnTo>
                <a:lnTo>
                  <a:pt x="1119" y="1106"/>
                </a:lnTo>
                <a:lnTo>
                  <a:pt x="1050" y="1150"/>
                </a:lnTo>
                <a:lnTo>
                  <a:pt x="1050" y="1150"/>
                </a:lnTo>
                <a:lnTo>
                  <a:pt x="1022" y="1167"/>
                </a:lnTo>
                <a:lnTo>
                  <a:pt x="994" y="1182"/>
                </a:lnTo>
                <a:lnTo>
                  <a:pt x="967" y="1194"/>
                </a:lnTo>
                <a:lnTo>
                  <a:pt x="942" y="1203"/>
                </a:lnTo>
                <a:lnTo>
                  <a:pt x="919" y="1211"/>
                </a:lnTo>
                <a:lnTo>
                  <a:pt x="895" y="1217"/>
                </a:lnTo>
                <a:lnTo>
                  <a:pt x="873" y="1221"/>
                </a:lnTo>
                <a:lnTo>
                  <a:pt x="853" y="1224"/>
                </a:lnTo>
                <a:lnTo>
                  <a:pt x="834" y="1222"/>
                </a:lnTo>
                <a:lnTo>
                  <a:pt x="815" y="1221"/>
                </a:lnTo>
                <a:lnTo>
                  <a:pt x="800" y="1216"/>
                </a:lnTo>
                <a:lnTo>
                  <a:pt x="786" y="1211"/>
                </a:lnTo>
                <a:lnTo>
                  <a:pt x="773" y="1203"/>
                </a:lnTo>
                <a:lnTo>
                  <a:pt x="761" y="1194"/>
                </a:lnTo>
                <a:lnTo>
                  <a:pt x="751" y="1183"/>
                </a:lnTo>
                <a:lnTo>
                  <a:pt x="743" y="1171"/>
                </a:lnTo>
                <a:lnTo>
                  <a:pt x="739" y="1156"/>
                </a:lnTo>
                <a:lnTo>
                  <a:pt x="734" y="1141"/>
                </a:lnTo>
                <a:lnTo>
                  <a:pt x="732" y="1124"/>
                </a:lnTo>
                <a:lnTo>
                  <a:pt x="732" y="1105"/>
                </a:lnTo>
                <a:lnTo>
                  <a:pt x="734" y="1084"/>
                </a:lnTo>
                <a:lnTo>
                  <a:pt x="739" y="1064"/>
                </a:lnTo>
                <a:lnTo>
                  <a:pt x="745" y="1041"/>
                </a:lnTo>
                <a:lnTo>
                  <a:pt x="753" y="1017"/>
                </a:lnTo>
                <a:lnTo>
                  <a:pt x="764" y="992"/>
                </a:lnTo>
                <a:lnTo>
                  <a:pt x="778" y="966"/>
                </a:lnTo>
                <a:lnTo>
                  <a:pt x="793" y="939"/>
                </a:lnTo>
                <a:lnTo>
                  <a:pt x="811" y="911"/>
                </a:lnTo>
                <a:lnTo>
                  <a:pt x="831" y="881"/>
                </a:lnTo>
                <a:lnTo>
                  <a:pt x="854" y="851"/>
                </a:lnTo>
                <a:lnTo>
                  <a:pt x="881" y="820"/>
                </a:lnTo>
                <a:lnTo>
                  <a:pt x="909" y="789"/>
                </a:lnTo>
                <a:lnTo>
                  <a:pt x="909" y="789"/>
                </a:lnTo>
                <a:lnTo>
                  <a:pt x="941" y="757"/>
                </a:lnTo>
                <a:lnTo>
                  <a:pt x="972" y="729"/>
                </a:lnTo>
                <a:lnTo>
                  <a:pt x="1006" y="703"/>
                </a:lnTo>
                <a:lnTo>
                  <a:pt x="1041" y="678"/>
                </a:lnTo>
                <a:lnTo>
                  <a:pt x="1077" y="657"/>
                </a:lnTo>
                <a:lnTo>
                  <a:pt x="1113" y="637"/>
                </a:lnTo>
                <a:lnTo>
                  <a:pt x="1149" y="621"/>
                </a:lnTo>
                <a:lnTo>
                  <a:pt x="1185" y="607"/>
                </a:lnTo>
                <a:lnTo>
                  <a:pt x="1221" y="595"/>
                </a:lnTo>
                <a:lnTo>
                  <a:pt x="1257" y="585"/>
                </a:lnTo>
                <a:lnTo>
                  <a:pt x="1293" y="579"/>
                </a:lnTo>
                <a:lnTo>
                  <a:pt x="1327" y="574"/>
                </a:lnTo>
                <a:lnTo>
                  <a:pt x="1360" y="573"/>
                </a:lnTo>
                <a:lnTo>
                  <a:pt x="1393" y="574"/>
                </a:lnTo>
                <a:lnTo>
                  <a:pt x="1422" y="578"/>
                </a:lnTo>
                <a:lnTo>
                  <a:pt x="1452" y="584"/>
                </a:lnTo>
                <a:lnTo>
                  <a:pt x="1479" y="593"/>
                </a:lnTo>
                <a:lnTo>
                  <a:pt x="1502" y="606"/>
                </a:lnTo>
                <a:lnTo>
                  <a:pt x="1513" y="612"/>
                </a:lnTo>
                <a:lnTo>
                  <a:pt x="1524" y="620"/>
                </a:lnTo>
                <a:lnTo>
                  <a:pt x="1535" y="629"/>
                </a:lnTo>
                <a:lnTo>
                  <a:pt x="1543" y="637"/>
                </a:lnTo>
                <a:lnTo>
                  <a:pt x="1552" y="646"/>
                </a:lnTo>
                <a:lnTo>
                  <a:pt x="1560" y="657"/>
                </a:lnTo>
                <a:lnTo>
                  <a:pt x="1566" y="668"/>
                </a:lnTo>
                <a:lnTo>
                  <a:pt x="1573" y="681"/>
                </a:lnTo>
                <a:lnTo>
                  <a:pt x="1577" y="693"/>
                </a:lnTo>
                <a:lnTo>
                  <a:pt x="1582" y="706"/>
                </a:lnTo>
                <a:lnTo>
                  <a:pt x="1585" y="720"/>
                </a:lnTo>
                <a:lnTo>
                  <a:pt x="1588" y="736"/>
                </a:lnTo>
                <a:lnTo>
                  <a:pt x="1590" y="750"/>
                </a:lnTo>
                <a:lnTo>
                  <a:pt x="1590" y="767"/>
                </a:lnTo>
                <a:lnTo>
                  <a:pt x="1590" y="784"/>
                </a:lnTo>
                <a:lnTo>
                  <a:pt x="1587" y="801"/>
                </a:lnTo>
                <a:lnTo>
                  <a:pt x="1585" y="820"/>
                </a:lnTo>
                <a:lnTo>
                  <a:pt x="1580" y="839"/>
                </a:lnTo>
                <a:lnTo>
                  <a:pt x="1576" y="858"/>
                </a:lnTo>
                <a:lnTo>
                  <a:pt x="1570" y="880"/>
                </a:lnTo>
                <a:lnTo>
                  <a:pt x="1554" y="922"/>
                </a:lnTo>
                <a:lnTo>
                  <a:pt x="1532" y="969"/>
                </a:lnTo>
                <a:lnTo>
                  <a:pt x="1505" y="1017"/>
                </a:lnTo>
                <a:lnTo>
                  <a:pt x="1473" y="1070"/>
                </a:lnTo>
                <a:lnTo>
                  <a:pt x="1473" y="1070"/>
                </a:lnTo>
                <a:lnTo>
                  <a:pt x="1454" y="1097"/>
                </a:lnTo>
                <a:lnTo>
                  <a:pt x="1433" y="1125"/>
                </a:lnTo>
                <a:lnTo>
                  <a:pt x="1411" y="1153"/>
                </a:lnTo>
                <a:lnTo>
                  <a:pt x="1388" y="1182"/>
                </a:lnTo>
                <a:lnTo>
                  <a:pt x="1363" y="1210"/>
                </a:lnTo>
                <a:lnTo>
                  <a:pt x="1336" y="1236"/>
                </a:lnTo>
                <a:lnTo>
                  <a:pt x="1308" y="1264"/>
                </a:lnTo>
                <a:lnTo>
                  <a:pt x="1280" y="1293"/>
                </a:lnTo>
                <a:lnTo>
                  <a:pt x="1249" y="1321"/>
                </a:lnTo>
                <a:lnTo>
                  <a:pt x="1217" y="1347"/>
                </a:lnTo>
                <a:lnTo>
                  <a:pt x="1185" y="1374"/>
                </a:lnTo>
                <a:lnTo>
                  <a:pt x="1152" y="1401"/>
                </a:lnTo>
                <a:lnTo>
                  <a:pt x="1117" y="1427"/>
                </a:lnTo>
                <a:lnTo>
                  <a:pt x="1083" y="1452"/>
                </a:lnTo>
                <a:lnTo>
                  <a:pt x="1047" y="1477"/>
                </a:lnTo>
                <a:lnTo>
                  <a:pt x="1011" y="1501"/>
                </a:lnTo>
                <a:lnTo>
                  <a:pt x="973" y="1523"/>
                </a:lnTo>
                <a:lnTo>
                  <a:pt x="936" y="1545"/>
                </a:lnTo>
                <a:lnTo>
                  <a:pt x="898" y="1565"/>
                </a:lnTo>
                <a:lnTo>
                  <a:pt x="861" y="1585"/>
                </a:lnTo>
                <a:lnTo>
                  <a:pt x="823" y="1602"/>
                </a:lnTo>
                <a:lnTo>
                  <a:pt x="784" y="1620"/>
                </a:lnTo>
                <a:lnTo>
                  <a:pt x="746" y="1635"/>
                </a:lnTo>
                <a:lnTo>
                  <a:pt x="707" y="1649"/>
                </a:lnTo>
                <a:lnTo>
                  <a:pt x="670" y="1662"/>
                </a:lnTo>
                <a:lnTo>
                  <a:pt x="632" y="1673"/>
                </a:lnTo>
                <a:lnTo>
                  <a:pt x="595" y="1682"/>
                </a:lnTo>
                <a:lnTo>
                  <a:pt x="557" y="1688"/>
                </a:lnTo>
                <a:lnTo>
                  <a:pt x="521" y="1693"/>
                </a:lnTo>
                <a:lnTo>
                  <a:pt x="485" y="1698"/>
                </a:lnTo>
                <a:lnTo>
                  <a:pt x="449" y="1698"/>
                </a:lnTo>
                <a:lnTo>
                  <a:pt x="415" y="1698"/>
                </a:lnTo>
                <a:lnTo>
                  <a:pt x="380" y="1695"/>
                </a:lnTo>
                <a:lnTo>
                  <a:pt x="347" y="1688"/>
                </a:lnTo>
                <a:lnTo>
                  <a:pt x="316" y="1681"/>
                </a:lnTo>
                <a:lnTo>
                  <a:pt x="285" y="1670"/>
                </a:lnTo>
                <a:lnTo>
                  <a:pt x="255" y="1657"/>
                </a:lnTo>
                <a:lnTo>
                  <a:pt x="225" y="1642"/>
                </a:lnTo>
                <a:lnTo>
                  <a:pt x="199" y="1623"/>
                </a:lnTo>
                <a:lnTo>
                  <a:pt x="172" y="1602"/>
                </a:lnTo>
                <a:lnTo>
                  <a:pt x="149" y="1577"/>
                </a:lnTo>
                <a:lnTo>
                  <a:pt x="125" y="1551"/>
                </a:lnTo>
                <a:lnTo>
                  <a:pt x="105" y="1521"/>
                </a:lnTo>
                <a:lnTo>
                  <a:pt x="85" y="1487"/>
                </a:lnTo>
                <a:lnTo>
                  <a:pt x="67" y="1451"/>
                </a:lnTo>
                <a:lnTo>
                  <a:pt x="52" y="1410"/>
                </a:lnTo>
                <a:lnTo>
                  <a:pt x="38" y="1366"/>
                </a:lnTo>
                <a:lnTo>
                  <a:pt x="25" y="1319"/>
                </a:lnTo>
                <a:lnTo>
                  <a:pt x="16" y="1269"/>
                </a:lnTo>
                <a:lnTo>
                  <a:pt x="8" y="1216"/>
                </a:lnTo>
                <a:lnTo>
                  <a:pt x="3" y="1158"/>
                </a:lnTo>
                <a:lnTo>
                  <a:pt x="0" y="1095"/>
                </a:lnTo>
                <a:lnTo>
                  <a:pt x="0" y="1030"/>
                </a:lnTo>
                <a:lnTo>
                  <a:pt x="2" y="961"/>
                </a:lnTo>
                <a:lnTo>
                  <a:pt x="6" y="886"/>
                </a:lnTo>
                <a:lnTo>
                  <a:pt x="14" y="809"/>
                </a:lnTo>
                <a:lnTo>
                  <a:pt x="25" y="726"/>
                </a:lnTo>
                <a:lnTo>
                  <a:pt x="38" y="640"/>
                </a:lnTo>
                <a:lnTo>
                  <a:pt x="55" y="549"/>
                </a:lnTo>
                <a:lnTo>
                  <a:pt x="74" y="454"/>
                </a:lnTo>
                <a:lnTo>
                  <a:pt x="97" y="354"/>
                </a:lnTo>
                <a:lnTo>
                  <a:pt x="122" y="249"/>
                </a:lnTo>
                <a:lnTo>
                  <a:pt x="150" y="139"/>
                </a:lnTo>
                <a:lnTo>
                  <a:pt x="183" y="25"/>
                </a:lnTo>
              </a:path>
            </a:pathLst>
          </a:custGeom>
          <a:noFill/>
          <a:ln w="19050">
            <a:solidFill>
              <a:srgbClr val="ffffff">
                <a:alpha val="42000"/>
              </a:srgb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 rot="19318522">
            <a:off x="9958921" y="294634"/>
            <a:ext cx="1676258" cy="804036"/>
          </a:xfrm>
          <a:custGeom>
            <a:avLst/>
            <a:gdLst/>
            <a:cxnLst>
              <a:cxn ang="0">
                <a:pos x="2447" y="153"/>
              </a:cxn>
              <a:cxn ang="0">
                <a:pos x="1692" y="704"/>
              </a:cxn>
              <a:cxn ang="0">
                <a:pos x="1207" y="1047"/>
              </a:cxn>
              <a:cxn ang="0">
                <a:pos x="1050" y="1150"/>
              </a:cxn>
              <a:cxn ang="0">
                <a:pos x="967" y="1194"/>
              </a:cxn>
              <a:cxn ang="0">
                <a:pos x="895" y="1217"/>
              </a:cxn>
              <a:cxn ang="0">
                <a:pos x="834" y="1222"/>
              </a:cxn>
              <a:cxn ang="0">
                <a:pos x="786" y="1211"/>
              </a:cxn>
              <a:cxn ang="0">
                <a:pos x="751" y="1183"/>
              </a:cxn>
              <a:cxn ang="0">
                <a:pos x="734" y="1141"/>
              </a:cxn>
              <a:cxn ang="0">
                <a:pos x="734" y="1084"/>
              </a:cxn>
              <a:cxn ang="0">
                <a:pos x="753" y="1017"/>
              </a:cxn>
              <a:cxn ang="0">
                <a:pos x="793" y="939"/>
              </a:cxn>
              <a:cxn ang="0">
                <a:pos x="854" y="851"/>
              </a:cxn>
              <a:cxn ang="0">
                <a:pos x="909" y="789"/>
              </a:cxn>
              <a:cxn ang="0">
                <a:pos x="1006" y="703"/>
              </a:cxn>
              <a:cxn ang="0">
                <a:pos x="1113" y="637"/>
              </a:cxn>
              <a:cxn ang="0">
                <a:pos x="1221" y="595"/>
              </a:cxn>
              <a:cxn ang="0">
                <a:pos x="1327" y="574"/>
              </a:cxn>
              <a:cxn ang="0">
                <a:pos x="1422" y="578"/>
              </a:cxn>
              <a:cxn ang="0">
                <a:pos x="1502" y="606"/>
              </a:cxn>
              <a:cxn ang="0">
                <a:pos x="1535" y="629"/>
              </a:cxn>
              <a:cxn ang="0">
                <a:pos x="1560" y="657"/>
              </a:cxn>
              <a:cxn ang="0">
                <a:pos x="1577" y="693"/>
              </a:cxn>
              <a:cxn ang="0">
                <a:pos x="1588" y="736"/>
              </a:cxn>
              <a:cxn ang="0">
                <a:pos x="1590" y="784"/>
              </a:cxn>
              <a:cxn ang="0">
                <a:pos x="1580" y="839"/>
              </a:cxn>
              <a:cxn ang="0">
                <a:pos x="1554" y="922"/>
              </a:cxn>
              <a:cxn ang="0">
                <a:pos x="1473" y="1070"/>
              </a:cxn>
              <a:cxn ang="0">
                <a:pos x="1433" y="1125"/>
              </a:cxn>
              <a:cxn ang="0">
                <a:pos x="1363" y="1210"/>
              </a:cxn>
              <a:cxn ang="0">
                <a:pos x="1280" y="1293"/>
              </a:cxn>
              <a:cxn ang="0">
                <a:pos x="1185" y="1374"/>
              </a:cxn>
              <a:cxn ang="0">
                <a:pos x="1083" y="1452"/>
              </a:cxn>
              <a:cxn ang="0">
                <a:pos x="973" y="1523"/>
              </a:cxn>
              <a:cxn ang="0">
                <a:pos x="861" y="1585"/>
              </a:cxn>
              <a:cxn ang="0">
                <a:pos x="746" y="1635"/>
              </a:cxn>
              <a:cxn ang="0">
                <a:pos x="632" y="1673"/>
              </a:cxn>
              <a:cxn ang="0">
                <a:pos x="521" y="1693"/>
              </a:cxn>
              <a:cxn ang="0">
                <a:pos x="415" y="1698"/>
              </a:cxn>
              <a:cxn ang="0">
                <a:pos x="316" y="1681"/>
              </a:cxn>
              <a:cxn ang="0">
                <a:pos x="225" y="1642"/>
              </a:cxn>
              <a:cxn ang="0">
                <a:pos x="149" y="1577"/>
              </a:cxn>
              <a:cxn ang="0">
                <a:pos x="85" y="1487"/>
              </a:cxn>
              <a:cxn ang="0">
                <a:pos x="38" y="1366"/>
              </a:cxn>
              <a:cxn ang="0">
                <a:pos x="8" y="1216"/>
              </a:cxn>
              <a:cxn ang="0">
                <a:pos x="0" y="1030"/>
              </a:cxn>
              <a:cxn ang="0">
                <a:pos x="14" y="809"/>
              </a:cxn>
              <a:cxn ang="0">
                <a:pos x="55" y="549"/>
              </a:cxn>
              <a:cxn ang="0">
                <a:pos x="122" y="249"/>
              </a:cxn>
            </a:cxnLst>
            <a:rect l="0" t="0" r="r" b="b"/>
            <a:pathLst>
              <a:path w="2655" h="1698">
                <a:moveTo>
                  <a:pt x="2655" y="0"/>
                </a:moveTo>
                <a:lnTo>
                  <a:pt x="2655" y="0"/>
                </a:lnTo>
                <a:lnTo>
                  <a:pt x="2447" y="153"/>
                </a:lnTo>
                <a:lnTo>
                  <a:pt x="2228" y="315"/>
                </a:lnTo>
                <a:lnTo>
                  <a:pt x="1967" y="506"/>
                </a:lnTo>
                <a:lnTo>
                  <a:pt x="1692" y="704"/>
                </a:lnTo>
                <a:lnTo>
                  <a:pt x="1429" y="892"/>
                </a:lnTo>
                <a:lnTo>
                  <a:pt x="1311" y="975"/>
                </a:lnTo>
                <a:lnTo>
                  <a:pt x="1207" y="1047"/>
                </a:lnTo>
                <a:lnTo>
                  <a:pt x="1119" y="1106"/>
                </a:lnTo>
                <a:lnTo>
                  <a:pt x="1050" y="1150"/>
                </a:lnTo>
                <a:lnTo>
                  <a:pt x="1050" y="1150"/>
                </a:lnTo>
                <a:lnTo>
                  <a:pt x="1022" y="1167"/>
                </a:lnTo>
                <a:lnTo>
                  <a:pt x="994" y="1182"/>
                </a:lnTo>
                <a:lnTo>
                  <a:pt x="967" y="1194"/>
                </a:lnTo>
                <a:lnTo>
                  <a:pt x="942" y="1203"/>
                </a:lnTo>
                <a:lnTo>
                  <a:pt x="919" y="1211"/>
                </a:lnTo>
                <a:lnTo>
                  <a:pt x="895" y="1217"/>
                </a:lnTo>
                <a:lnTo>
                  <a:pt x="873" y="1221"/>
                </a:lnTo>
                <a:lnTo>
                  <a:pt x="853" y="1224"/>
                </a:lnTo>
                <a:lnTo>
                  <a:pt x="834" y="1222"/>
                </a:lnTo>
                <a:lnTo>
                  <a:pt x="815" y="1221"/>
                </a:lnTo>
                <a:lnTo>
                  <a:pt x="800" y="1216"/>
                </a:lnTo>
                <a:lnTo>
                  <a:pt x="786" y="1211"/>
                </a:lnTo>
                <a:lnTo>
                  <a:pt x="773" y="1203"/>
                </a:lnTo>
                <a:lnTo>
                  <a:pt x="761" y="1194"/>
                </a:lnTo>
                <a:lnTo>
                  <a:pt x="751" y="1183"/>
                </a:lnTo>
                <a:lnTo>
                  <a:pt x="743" y="1171"/>
                </a:lnTo>
                <a:lnTo>
                  <a:pt x="739" y="1156"/>
                </a:lnTo>
                <a:lnTo>
                  <a:pt x="734" y="1141"/>
                </a:lnTo>
                <a:lnTo>
                  <a:pt x="732" y="1124"/>
                </a:lnTo>
                <a:lnTo>
                  <a:pt x="732" y="1105"/>
                </a:lnTo>
                <a:lnTo>
                  <a:pt x="734" y="1084"/>
                </a:lnTo>
                <a:lnTo>
                  <a:pt x="739" y="1064"/>
                </a:lnTo>
                <a:lnTo>
                  <a:pt x="745" y="1041"/>
                </a:lnTo>
                <a:lnTo>
                  <a:pt x="753" y="1017"/>
                </a:lnTo>
                <a:lnTo>
                  <a:pt x="764" y="992"/>
                </a:lnTo>
                <a:lnTo>
                  <a:pt x="778" y="966"/>
                </a:lnTo>
                <a:lnTo>
                  <a:pt x="793" y="939"/>
                </a:lnTo>
                <a:lnTo>
                  <a:pt x="811" y="911"/>
                </a:lnTo>
                <a:lnTo>
                  <a:pt x="831" y="881"/>
                </a:lnTo>
                <a:lnTo>
                  <a:pt x="854" y="851"/>
                </a:lnTo>
                <a:lnTo>
                  <a:pt x="881" y="820"/>
                </a:lnTo>
                <a:lnTo>
                  <a:pt x="909" y="789"/>
                </a:lnTo>
                <a:lnTo>
                  <a:pt x="909" y="789"/>
                </a:lnTo>
                <a:lnTo>
                  <a:pt x="941" y="757"/>
                </a:lnTo>
                <a:lnTo>
                  <a:pt x="972" y="729"/>
                </a:lnTo>
                <a:lnTo>
                  <a:pt x="1006" y="703"/>
                </a:lnTo>
                <a:lnTo>
                  <a:pt x="1041" y="678"/>
                </a:lnTo>
                <a:lnTo>
                  <a:pt x="1077" y="657"/>
                </a:lnTo>
                <a:lnTo>
                  <a:pt x="1113" y="637"/>
                </a:lnTo>
                <a:lnTo>
                  <a:pt x="1149" y="621"/>
                </a:lnTo>
                <a:lnTo>
                  <a:pt x="1185" y="607"/>
                </a:lnTo>
                <a:lnTo>
                  <a:pt x="1221" y="595"/>
                </a:lnTo>
                <a:lnTo>
                  <a:pt x="1257" y="585"/>
                </a:lnTo>
                <a:lnTo>
                  <a:pt x="1293" y="579"/>
                </a:lnTo>
                <a:lnTo>
                  <a:pt x="1327" y="574"/>
                </a:lnTo>
                <a:lnTo>
                  <a:pt x="1360" y="573"/>
                </a:lnTo>
                <a:lnTo>
                  <a:pt x="1393" y="574"/>
                </a:lnTo>
                <a:lnTo>
                  <a:pt x="1422" y="578"/>
                </a:lnTo>
                <a:lnTo>
                  <a:pt x="1452" y="584"/>
                </a:lnTo>
                <a:lnTo>
                  <a:pt x="1479" y="593"/>
                </a:lnTo>
                <a:lnTo>
                  <a:pt x="1502" y="606"/>
                </a:lnTo>
                <a:lnTo>
                  <a:pt x="1513" y="612"/>
                </a:lnTo>
                <a:lnTo>
                  <a:pt x="1524" y="620"/>
                </a:lnTo>
                <a:lnTo>
                  <a:pt x="1535" y="629"/>
                </a:lnTo>
                <a:lnTo>
                  <a:pt x="1543" y="637"/>
                </a:lnTo>
                <a:lnTo>
                  <a:pt x="1552" y="646"/>
                </a:lnTo>
                <a:lnTo>
                  <a:pt x="1560" y="657"/>
                </a:lnTo>
                <a:lnTo>
                  <a:pt x="1566" y="668"/>
                </a:lnTo>
                <a:lnTo>
                  <a:pt x="1573" y="681"/>
                </a:lnTo>
                <a:lnTo>
                  <a:pt x="1577" y="693"/>
                </a:lnTo>
                <a:lnTo>
                  <a:pt x="1582" y="706"/>
                </a:lnTo>
                <a:lnTo>
                  <a:pt x="1585" y="720"/>
                </a:lnTo>
                <a:lnTo>
                  <a:pt x="1588" y="736"/>
                </a:lnTo>
                <a:lnTo>
                  <a:pt x="1590" y="750"/>
                </a:lnTo>
                <a:lnTo>
                  <a:pt x="1590" y="767"/>
                </a:lnTo>
                <a:lnTo>
                  <a:pt x="1590" y="784"/>
                </a:lnTo>
                <a:lnTo>
                  <a:pt x="1587" y="801"/>
                </a:lnTo>
                <a:lnTo>
                  <a:pt x="1585" y="820"/>
                </a:lnTo>
                <a:lnTo>
                  <a:pt x="1580" y="839"/>
                </a:lnTo>
                <a:lnTo>
                  <a:pt x="1576" y="858"/>
                </a:lnTo>
                <a:lnTo>
                  <a:pt x="1570" y="880"/>
                </a:lnTo>
                <a:lnTo>
                  <a:pt x="1554" y="922"/>
                </a:lnTo>
                <a:lnTo>
                  <a:pt x="1532" y="969"/>
                </a:lnTo>
                <a:lnTo>
                  <a:pt x="1505" y="1017"/>
                </a:lnTo>
                <a:lnTo>
                  <a:pt x="1473" y="1070"/>
                </a:lnTo>
                <a:lnTo>
                  <a:pt x="1473" y="1070"/>
                </a:lnTo>
                <a:lnTo>
                  <a:pt x="1454" y="1097"/>
                </a:lnTo>
                <a:lnTo>
                  <a:pt x="1433" y="1125"/>
                </a:lnTo>
                <a:lnTo>
                  <a:pt x="1411" y="1153"/>
                </a:lnTo>
                <a:lnTo>
                  <a:pt x="1388" y="1182"/>
                </a:lnTo>
                <a:lnTo>
                  <a:pt x="1363" y="1210"/>
                </a:lnTo>
                <a:lnTo>
                  <a:pt x="1336" y="1236"/>
                </a:lnTo>
                <a:lnTo>
                  <a:pt x="1308" y="1264"/>
                </a:lnTo>
                <a:lnTo>
                  <a:pt x="1280" y="1293"/>
                </a:lnTo>
                <a:lnTo>
                  <a:pt x="1249" y="1321"/>
                </a:lnTo>
                <a:lnTo>
                  <a:pt x="1217" y="1347"/>
                </a:lnTo>
                <a:lnTo>
                  <a:pt x="1185" y="1374"/>
                </a:lnTo>
                <a:lnTo>
                  <a:pt x="1152" y="1401"/>
                </a:lnTo>
                <a:lnTo>
                  <a:pt x="1117" y="1427"/>
                </a:lnTo>
                <a:lnTo>
                  <a:pt x="1083" y="1452"/>
                </a:lnTo>
                <a:lnTo>
                  <a:pt x="1047" y="1477"/>
                </a:lnTo>
                <a:lnTo>
                  <a:pt x="1011" y="1501"/>
                </a:lnTo>
                <a:lnTo>
                  <a:pt x="973" y="1523"/>
                </a:lnTo>
                <a:lnTo>
                  <a:pt x="936" y="1545"/>
                </a:lnTo>
                <a:lnTo>
                  <a:pt x="898" y="1565"/>
                </a:lnTo>
                <a:lnTo>
                  <a:pt x="861" y="1585"/>
                </a:lnTo>
                <a:lnTo>
                  <a:pt x="823" y="1602"/>
                </a:lnTo>
                <a:lnTo>
                  <a:pt x="784" y="1620"/>
                </a:lnTo>
                <a:lnTo>
                  <a:pt x="746" y="1635"/>
                </a:lnTo>
                <a:lnTo>
                  <a:pt x="707" y="1649"/>
                </a:lnTo>
                <a:lnTo>
                  <a:pt x="670" y="1662"/>
                </a:lnTo>
                <a:lnTo>
                  <a:pt x="632" y="1673"/>
                </a:lnTo>
                <a:lnTo>
                  <a:pt x="595" y="1682"/>
                </a:lnTo>
                <a:lnTo>
                  <a:pt x="557" y="1688"/>
                </a:lnTo>
                <a:lnTo>
                  <a:pt x="521" y="1693"/>
                </a:lnTo>
                <a:lnTo>
                  <a:pt x="485" y="1698"/>
                </a:lnTo>
                <a:lnTo>
                  <a:pt x="449" y="1698"/>
                </a:lnTo>
                <a:lnTo>
                  <a:pt x="415" y="1698"/>
                </a:lnTo>
                <a:lnTo>
                  <a:pt x="380" y="1695"/>
                </a:lnTo>
                <a:lnTo>
                  <a:pt x="347" y="1688"/>
                </a:lnTo>
                <a:lnTo>
                  <a:pt x="316" y="1681"/>
                </a:lnTo>
                <a:lnTo>
                  <a:pt x="285" y="1670"/>
                </a:lnTo>
                <a:lnTo>
                  <a:pt x="255" y="1657"/>
                </a:lnTo>
                <a:lnTo>
                  <a:pt x="225" y="1642"/>
                </a:lnTo>
                <a:lnTo>
                  <a:pt x="199" y="1623"/>
                </a:lnTo>
                <a:lnTo>
                  <a:pt x="172" y="1602"/>
                </a:lnTo>
                <a:lnTo>
                  <a:pt x="149" y="1577"/>
                </a:lnTo>
                <a:lnTo>
                  <a:pt x="125" y="1551"/>
                </a:lnTo>
                <a:lnTo>
                  <a:pt x="105" y="1521"/>
                </a:lnTo>
                <a:lnTo>
                  <a:pt x="85" y="1487"/>
                </a:lnTo>
                <a:lnTo>
                  <a:pt x="67" y="1451"/>
                </a:lnTo>
                <a:lnTo>
                  <a:pt x="52" y="1410"/>
                </a:lnTo>
                <a:lnTo>
                  <a:pt x="38" y="1366"/>
                </a:lnTo>
                <a:lnTo>
                  <a:pt x="25" y="1319"/>
                </a:lnTo>
                <a:lnTo>
                  <a:pt x="16" y="1269"/>
                </a:lnTo>
                <a:lnTo>
                  <a:pt x="8" y="1216"/>
                </a:lnTo>
                <a:lnTo>
                  <a:pt x="3" y="1158"/>
                </a:lnTo>
                <a:lnTo>
                  <a:pt x="0" y="1095"/>
                </a:lnTo>
                <a:lnTo>
                  <a:pt x="0" y="1030"/>
                </a:lnTo>
                <a:lnTo>
                  <a:pt x="2" y="961"/>
                </a:lnTo>
                <a:lnTo>
                  <a:pt x="6" y="886"/>
                </a:lnTo>
                <a:lnTo>
                  <a:pt x="14" y="809"/>
                </a:lnTo>
                <a:lnTo>
                  <a:pt x="25" y="726"/>
                </a:lnTo>
                <a:lnTo>
                  <a:pt x="38" y="640"/>
                </a:lnTo>
                <a:lnTo>
                  <a:pt x="55" y="549"/>
                </a:lnTo>
                <a:lnTo>
                  <a:pt x="74" y="454"/>
                </a:lnTo>
                <a:lnTo>
                  <a:pt x="97" y="354"/>
                </a:lnTo>
                <a:lnTo>
                  <a:pt x="122" y="249"/>
                </a:lnTo>
                <a:lnTo>
                  <a:pt x="150" y="139"/>
                </a:lnTo>
                <a:lnTo>
                  <a:pt x="183" y="25"/>
                </a:lnTo>
              </a:path>
            </a:pathLst>
          </a:custGeom>
          <a:noFill/>
          <a:ln w="19050">
            <a:solidFill>
              <a:srgbClr val="ffffff">
                <a:alpha val="25000"/>
              </a:srgb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09699" y="3343275"/>
            <a:ext cx="9556751" cy="992371"/>
          </a:xfr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800" b="0" kern="1200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2300845" y="2857496"/>
            <a:ext cx="7590310" cy="530226"/>
          </a:xfr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/>
              <a:buNone/>
              <a:defRPr lang="ko-KR" altLang="en-US" sz="2700" kern="1200" dirty="0" smtClean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2C42923-E162-409F-9272-26B18BE8C7C0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" descr="7.png"/>
          <p:cNvPicPr/>
          <p:nvPr/>
        </p:nvPicPr>
        <p:blipFill rotWithShape="1">
          <a:blip r:embed="rId2">
            <a:alphaModFix/>
            <a:lum/>
          </a:blip>
          <a:srcRect t="9380" r="50790" b="28120"/>
          <a:stretch>
            <a:fillRect/>
          </a:stretch>
        </p:blipFill>
        <p:spPr>
          <a:xfrm>
            <a:off x="6094800" y="144000"/>
            <a:ext cx="4343400" cy="3268800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5791201" y="-38213"/>
            <a:ext cx="5276842" cy="2531096"/>
          </a:xfrm>
          <a:custGeom>
            <a:avLst/>
            <a:gdLst/>
            <a:cxnLst>
              <a:cxn ang="0">
                <a:pos x="2447" y="153"/>
              </a:cxn>
              <a:cxn ang="0">
                <a:pos x="1692" y="704"/>
              </a:cxn>
              <a:cxn ang="0">
                <a:pos x="1207" y="1047"/>
              </a:cxn>
              <a:cxn ang="0">
                <a:pos x="1050" y="1150"/>
              </a:cxn>
              <a:cxn ang="0">
                <a:pos x="967" y="1194"/>
              </a:cxn>
              <a:cxn ang="0">
                <a:pos x="895" y="1217"/>
              </a:cxn>
              <a:cxn ang="0">
                <a:pos x="834" y="1222"/>
              </a:cxn>
              <a:cxn ang="0">
                <a:pos x="786" y="1211"/>
              </a:cxn>
              <a:cxn ang="0">
                <a:pos x="751" y="1183"/>
              </a:cxn>
              <a:cxn ang="0">
                <a:pos x="734" y="1141"/>
              </a:cxn>
              <a:cxn ang="0">
                <a:pos x="734" y="1084"/>
              </a:cxn>
              <a:cxn ang="0">
                <a:pos x="753" y="1017"/>
              </a:cxn>
              <a:cxn ang="0">
                <a:pos x="793" y="939"/>
              </a:cxn>
              <a:cxn ang="0">
                <a:pos x="854" y="851"/>
              </a:cxn>
              <a:cxn ang="0">
                <a:pos x="909" y="789"/>
              </a:cxn>
              <a:cxn ang="0">
                <a:pos x="1006" y="703"/>
              </a:cxn>
              <a:cxn ang="0">
                <a:pos x="1113" y="637"/>
              </a:cxn>
              <a:cxn ang="0">
                <a:pos x="1221" y="595"/>
              </a:cxn>
              <a:cxn ang="0">
                <a:pos x="1327" y="574"/>
              </a:cxn>
              <a:cxn ang="0">
                <a:pos x="1422" y="578"/>
              </a:cxn>
              <a:cxn ang="0">
                <a:pos x="1502" y="606"/>
              </a:cxn>
              <a:cxn ang="0">
                <a:pos x="1535" y="629"/>
              </a:cxn>
              <a:cxn ang="0">
                <a:pos x="1560" y="657"/>
              </a:cxn>
              <a:cxn ang="0">
                <a:pos x="1577" y="693"/>
              </a:cxn>
              <a:cxn ang="0">
                <a:pos x="1588" y="736"/>
              </a:cxn>
              <a:cxn ang="0">
                <a:pos x="1590" y="784"/>
              </a:cxn>
              <a:cxn ang="0">
                <a:pos x="1580" y="839"/>
              </a:cxn>
              <a:cxn ang="0">
                <a:pos x="1554" y="922"/>
              </a:cxn>
              <a:cxn ang="0">
                <a:pos x="1473" y="1070"/>
              </a:cxn>
              <a:cxn ang="0">
                <a:pos x="1433" y="1125"/>
              </a:cxn>
              <a:cxn ang="0">
                <a:pos x="1363" y="1210"/>
              </a:cxn>
              <a:cxn ang="0">
                <a:pos x="1280" y="1293"/>
              </a:cxn>
              <a:cxn ang="0">
                <a:pos x="1185" y="1374"/>
              </a:cxn>
              <a:cxn ang="0">
                <a:pos x="1083" y="1452"/>
              </a:cxn>
              <a:cxn ang="0">
                <a:pos x="973" y="1523"/>
              </a:cxn>
              <a:cxn ang="0">
                <a:pos x="861" y="1585"/>
              </a:cxn>
              <a:cxn ang="0">
                <a:pos x="746" y="1635"/>
              </a:cxn>
              <a:cxn ang="0">
                <a:pos x="632" y="1673"/>
              </a:cxn>
              <a:cxn ang="0">
                <a:pos x="521" y="1693"/>
              </a:cxn>
              <a:cxn ang="0">
                <a:pos x="415" y="1698"/>
              </a:cxn>
              <a:cxn ang="0">
                <a:pos x="316" y="1681"/>
              </a:cxn>
              <a:cxn ang="0">
                <a:pos x="225" y="1642"/>
              </a:cxn>
              <a:cxn ang="0">
                <a:pos x="149" y="1577"/>
              </a:cxn>
              <a:cxn ang="0">
                <a:pos x="85" y="1487"/>
              </a:cxn>
              <a:cxn ang="0">
                <a:pos x="38" y="1366"/>
              </a:cxn>
              <a:cxn ang="0">
                <a:pos x="8" y="1216"/>
              </a:cxn>
              <a:cxn ang="0">
                <a:pos x="0" y="1030"/>
              </a:cxn>
              <a:cxn ang="0">
                <a:pos x="14" y="809"/>
              </a:cxn>
              <a:cxn ang="0">
                <a:pos x="55" y="549"/>
              </a:cxn>
              <a:cxn ang="0">
                <a:pos x="122" y="249"/>
              </a:cxn>
            </a:cxnLst>
            <a:rect l="0" t="0" r="r" b="b"/>
            <a:pathLst>
              <a:path w="2655" h="1698">
                <a:moveTo>
                  <a:pt x="2655" y="0"/>
                </a:moveTo>
                <a:lnTo>
                  <a:pt x="2655" y="0"/>
                </a:lnTo>
                <a:lnTo>
                  <a:pt x="2447" y="153"/>
                </a:lnTo>
                <a:lnTo>
                  <a:pt x="2228" y="315"/>
                </a:lnTo>
                <a:lnTo>
                  <a:pt x="1967" y="506"/>
                </a:lnTo>
                <a:lnTo>
                  <a:pt x="1692" y="704"/>
                </a:lnTo>
                <a:lnTo>
                  <a:pt x="1429" y="892"/>
                </a:lnTo>
                <a:lnTo>
                  <a:pt x="1311" y="975"/>
                </a:lnTo>
                <a:lnTo>
                  <a:pt x="1207" y="1047"/>
                </a:lnTo>
                <a:lnTo>
                  <a:pt x="1119" y="1106"/>
                </a:lnTo>
                <a:lnTo>
                  <a:pt x="1050" y="1150"/>
                </a:lnTo>
                <a:lnTo>
                  <a:pt x="1050" y="1150"/>
                </a:lnTo>
                <a:lnTo>
                  <a:pt x="1022" y="1167"/>
                </a:lnTo>
                <a:lnTo>
                  <a:pt x="994" y="1182"/>
                </a:lnTo>
                <a:lnTo>
                  <a:pt x="967" y="1194"/>
                </a:lnTo>
                <a:lnTo>
                  <a:pt x="942" y="1203"/>
                </a:lnTo>
                <a:lnTo>
                  <a:pt x="919" y="1211"/>
                </a:lnTo>
                <a:lnTo>
                  <a:pt x="895" y="1217"/>
                </a:lnTo>
                <a:lnTo>
                  <a:pt x="873" y="1221"/>
                </a:lnTo>
                <a:lnTo>
                  <a:pt x="853" y="1224"/>
                </a:lnTo>
                <a:lnTo>
                  <a:pt x="834" y="1222"/>
                </a:lnTo>
                <a:lnTo>
                  <a:pt x="815" y="1221"/>
                </a:lnTo>
                <a:lnTo>
                  <a:pt x="800" y="1216"/>
                </a:lnTo>
                <a:lnTo>
                  <a:pt x="786" y="1211"/>
                </a:lnTo>
                <a:lnTo>
                  <a:pt x="773" y="1203"/>
                </a:lnTo>
                <a:lnTo>
                  <a:pt x="761" y="1194"/>
                </a:lnTo>
                <a:lnTo>
                  <a:pt x="751" y="1183"/>
                </a:lnTo>
                <a:lnTo>
                  <a:pt x="743" y="1171"/>
                </a:lnTo>
                <a:lnTo>
                  <a:pt x="739" y="1156"/>
                </a:lnTo>
                <a:lnTo>
                  <a:pt x="734" y="1141"/>
                </a:lnTo>
                <a:lnTo>
                  <a:pt x="732" y="1124"/>
                </a:lnTo>
                <a:lnTo>
                  <a:pt x="732" y="1105"/>
                </a:lnTo>
                <a:lnTo>
                  <a:pt x="734" y="1084"/>
                </a:lnTo>
                <a:lnTo>
                  <a:pt x="739" y="1064"/>
                </a:lnTo>
                <a:lnTo>
                  <a:pt x="745" y="1041"/>
                </a:lnTo>
                <a:lnTo>
                  <a:pt x="753" y="1017"/>
                </a:lnTo>
                <a:lnTo>
                  <a:pt x="764" y="992"/>
                </a:lnTo>
                <a:lnTo>
                  <a:pt x="778" y="966"/>
                </a:lnTo>
                <a:lnTo>
                  <a:pt x="793" y="939"/>
                </a:lnTo>
                <a:lnTo>
                  <a:pt x="811" y="911"/>
                </a:lnTo>
                <a:lnTo>
                  <a:pt x="831" y="881"/>
                </a:lnTo>
                <a:lnTo>
                  <a:pt x="854" y="851"/>
                </a:lnTo>
                <a:lnTo>
                  <a:pt x="881" y="820"/>
                </a:lnTo>
                <a:lnTo>
                  <a:pt x="909" y="789"/>
                </a:lnTo>
                <a:lnTo>
                  <a:pt x="909" y="789"/>
                </a:lnTo>
                <a:lnTo>
                  <a:pt x="941" y="757"/>
                </a:lnTo>
                <a:lnTo>
                  <a:pt x="972" y="729"/>
                </a:lnTo>
                <a:lnTo>
                  <a:pt x="1006" y="703"/>
                </a:lnTo>
                <a:lnTo>
                  <a:pt x="1041" y="678"/>
                </a:lnTo>
                <a:lnTo>
                  <a:pt x="1077" y="657"/>
                </a:lnTo>
                <a:lnTo>
                  <a:pt x="1113" y="637"/>
                </a:lnTo>
                <a:lnTo>
                  <a:pt x="1149" y="621"/>
                </a:lnTo>
                <a:lnTo>
                  <a:pt x="1185" y="607"/>
                </a:lnTo>
                <a:lnTo>
                  <a:pt x="1221" y="595"/>
                </a:lnTo>
                <a:lnTo>
                  <a:pt x="1257" y="585"/>
                </a:lnTo>
                <a:lnTo>
                  <a:pt x="1293" y="579"/>
                </a:lnTo>
                <a:lnTo>
                  <a:pt x="1327" y="574"/>
                </a:lnTo>
                <a:lnTo>
                  <a:pt x="1360" y="573"/>
                </a:lnTo>
                <a:lnTo>
                  <a:pt x="1393" y="574"/>
                </a:lnTo>
                <a:lnTo>
                  <a:pt x="1422" y="578"/>
                </a:lnTo>
                <a:lnTo>
                  <a:pt x="1452" y="584"/>
                </a:lnTo>
                <a:lnTo>
                  <a:pt x="1479" y="593"/>
                </a:lnTo>
                <a:lnTo>
                  <a:pt x="1502" y="606"/>
                </a:lnTo>
                <a:lnTo>
                  <a:pt x="1513" y="612"/>
                </a:lnTo>
                <a:lnTo>
                  <a:pt x="1524" y="620"/>
                </a:lnTo>
                <a:lnTo>
                  <a:pt x="1535" y="629"/>
                </a:lnTo>
                <a:lnTo>
                  <a:pt x="1543" y="637"/>
                </a:lnTo>
                <a:lnTo>
                  <a:pt x="1552" y="646"/>
                </a:lnTo>
                <a:lnTo>
                  <a:pt x="1560" y="657"/>
                </a:lnTo>
                <a:lnTo>
                  <a:pt x="1566" y="668"/>
                </a:lnTo>
                <a:lnTo>
                  <a:pt x="1573" y="681"/>
                </a:lnTo>
                <a:lnTo>
                  <a:pt x="1577" y="693"/>
                </a:lnTo>
                <a:lnTo>
                  <a:pt x="1582" y="706"/>
                </a:lnTo>
                <a:lnTo>
                  <a:pt x="1585" y="720"/>
                </a:lnTo>
                <a:lnTo>
                  <a:pt x="1588" y="736"/>
                </a:lnTo>
                <a:lnTo>
                  <a:pt x="1590" y="750"/>
                </a:lnTo>
                <a:lnTo>
                  <a:pt x="1590" y="767"/>
                </a:lnTo>
                <a:lnTo>
                  <a:pt x="1590" y="784"/>
                </a:lnTo>
                <a:lnTo>
                  <a:pt x="1587" y="801"/>
                </a:lnTo>
                <a:lnTo>
                  <a:pt x="1585" y="820"/>
                </a:lnTo>
                <a:lnTo>
                  <a:pt x="1580" y="839"/>
                </a:lnTo>
                <a:lnTo>
                  <a:pt x="1576" y="858"/>
                </a:lnTo>
                <a:lnTo>
                  <a:pt x="1570" y="880"/>
                </a:lnTo>
                <a:lnTo>
                  <a:pt x="1554" y="922"/>
                </a:lnTo>
                <a:lnTo>
                  <a:pt x="1532" y="969"/>
                </a:lnTo>
                <a:lnTo>
                  <a:pt x="1505" y="1017"/>
                </a:lnTo>
                <a:lnTo>
                  <a:pt x="1473" y="1070"/>
                </a:lnTo>
                <a:lnTo>
                  <a:pt x="1473" y="1070"/>
                </a:lnTo>
                <a:lnTo>
                  <a:pt x="1454" y="1097"/>
                </a:lnTo>
                <a:lnTo>
                  <a:pt x="1433" y="1125"/>
                </a:lnTo>
                <a:lnTo>
                  <a:pt x="1411" y="1153"/>
                </a:lnTo>
                <a:lnTo>
                  <a:pt x="1388" y="1182"/>
                </a:lnTo>
                <a:lnTo>
                  <a:pt x="1363" y="1210"/>
                </a:lnTo>
                <a:lnTo>
                  <a:pt x="1336" y="1236"/>
                </a:lnTo>
                <a:lnTo>
                  <a:pt x="1308" y="1264"/>
                </a:lnTo>
                <a:lnTo>
                  <a:pt x="1280" y="1293"/>
                </a:lnTo>
                <a:lnTo>
                  <a:pt x="1249" y="1321"/>
                </a:lnTo>
                <a:lnTo>
                  <a:pt x="1217" y="1347"/>
                </a:lnTo>
                <a:lnTo>
                  <a:pt x="1185" y="1374"/>
                </a:lnTo>
                <a:lnTo>
                  <a:pt x="1152" y="1401"/>
                </a:lnTo>
                <a:lnTo>
                  <a:pt x="1117" y="1427"/>
                </a:lnTo>
                <a:lnTo>
                  <a:pt x="1083" y="1452"/>
                </a:lnTo>
                <a:lnTo>
                  <a:pt x="1047" y="1477"/>
                </a:lnTo>
                <a:lnTo>
                  <a:pt x="1011" y="1501"/>
                </a:lnTo>
                <a:lnTo>
                  <a:pt x="973" y="1523"/>
                </a:lnTo>
                <a:lnTo>
                  <a:pt x="936" y="1545"/>
                </a:lnTo>
                <a:lnTo>
                  <a:pt x="898" y="1565"/>
                </a:lnTo>
                <a:lnTo>
                  <a:pt x="861" y="1585"/>
                </a:lnTo>
                <a:lnTo>
                  <a:pt x="823" y="1602"/>
                </a:lnTo>
                <a:lnTo>
                  <a:pt x="784" y="1620"/>
                </a:lnTo>
                <a:lnTo>
                  <a:pt x="746" y="1635"/>
                </a:lnTo>
                <a:lnTo>
                  <a:pt x="707" y="1649"/>
                </a:lnTo>
                <a:lnTo>
                  <a:pt x="670" y="1662"/>
                </a:lnTo>
                <a:lnTo>
                  <a:pt x="632" y="1673"/>
                </a:lnTo>
                <a:lnTo>
                  <a:pt x="595" y="1682"/>
                </a:lnTo>
                <a:lnTo>
                  <a:pt x="557" y="1688"/>
                </a:lnTo>
                <a:lnTo>
                  <a:pt x="521" y="1693"/>
                </a:lnTo>
                <a:lnTo>
                  <a:pt x="485" y="1698"/>
                </a:lnTo>
                <a:lnTo>
                  <a:pt x="449" y="1698"/>
                </a:lnTo>
                <a:lnTo>
                  <a:pt x="415" y="1698"/>
                </a:lnTo>
                <a:lnTo>
                  <a:pt x="380" y="1695"/>
                </a:lnTo>
                <a:lnTo>
                  <a:pt x="347" y="1688"/>
                </a:lnTo>
                <a:lnTo>
                  <a:pt x="316" y="1681"/>
                </a:lnTo>
                <a:lnTo>
                  <a:pt x="285" y="1670"/>
                </a:lnTo>
                <a:lnTo>
                  <a:pt x="255" y="1657"/>
                </a:lnTo>
                <a:lnTo>
                  <a:pt x="225" y="1642"/>
                </a:lnTo>
                <a:lnTo>
                  <a:pt x="199" y="1623"/>
                </a:lnTo>
                <a:lnTo>
                  <a:pt x="172" y="1602"/>
                </a:lnTo>
                <a:lnTo>
                  <a:pt x="149" y="1577"/>
                </a:lnTo>
                <a:lnTo>
                  <a:pt x="125" y="1551"/>
                </a:lnTo>
                <a:lnTo>
                  <a:pt x="105" y="1521"/>
                </a:lnTo>
                <a:lnTo>
                  <a:pt x="85" y="1487"/>
                </a:lnTo>
                <a:lnTo>
                  <a:pt x="67" y="1451"/>
                </a:lnTo>
                <a:lnTo>
                  <a:pt x="52" y="1410"/>
                </a:lnTo>
                <a:lnTo>
                  <a:pt x="38" y="1366"/>
                </a:lnTo>
                <a:lnTo>
                  <a:pt x="25" y="1319"/>
                </a:lnTo>
                <a:lnTo>
                  <a:pt x="16" y="1269"/>
                </a:lnTo>
                <a:lnTo>
                  <a:pt x="8" y="1216"/>
                </a:lnTo>
                <a:lnTo>
                  <a:pt x="3" y="1158"/>
                </a:lnTo>
                <a:lnTo>
                  <a:pt x="0" y="1095"/>
                </a:lnTo>
                <a:lnTo>
                  <a:pt x="0" y="1030"/>
                </a:lnTo>
                <a:lnTo>
                  <a:pt x="2" y="961"/>
                </a:lnTo>
                <a:lnTo>
                  <a:pt x="6" y="886"/>
                </a:lnTo>
                <a:lnTo>
                  <a:pt x="14" y="809"/>
                </a:lnTo>
                <a:lnTo>
                  <a:pt x="25" y="726"/>
                </a:lnTo>
                <a:lnTo>
                  <a:pt x="38" y="640"/>
                </a:lnTo>
                <a:lnTo>
                  <a:pt x="55" y="549"/>
                </a:lnTo>
                <a:lnTo>
                  <a:pt x="74" y="454"/>
                </a:lnTo>
                <a:lnTo>
                  <a:pt x="97" y="354"/>
                </a:lnTo>
                <a:lnTo>
                  <a:pt x="122" y="249"/>
                </a:lnTo>
                <a:lnTo>
                  <a:pt x="150" y="139"/>
                </a:lnTo>
                <a:lnTo>
                  <a:pt x="183" y="25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571499" y="1571625"/>
            <a:ext cx="5429250" cy="4572000"/>
          </a:xfrm>
        </p:spPr>
        <p:txBody>
          <a:bodyPr/>
          <a:lstStyle>
            <a:lvl6pPr>
              <a:defRPr/>
            </a:lvl6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sz="quarter" idx="14"/>
          </p:nvPr>
        </p:nvSpPr>
        <p:spPr>
          <a:xfrm>
            <a:off x="6177645" y="1571625"/>
            <a:ext cx="5429250" cy="4572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C3F00F4-D86E-40FD-869A-DE2349DFBB58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425790" cy="8128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1785926"/>
            <a:ext cx="12191999" cy="50720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83105" y="428604"/>
            <a:ext cx="11425790" cy="812800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1571612"/>
            <a:ext cx="12191999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" descr="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l="6940" t="26660" r="50000" b="44570"/>
          <a:stretch>
            <a:fillRect/>
          </a:stretch>
        </p:blipFill>
        <p:spPr>
          <a:xfrm>
            <a:off x="0" y="0"/>
            <a:ext cx="3454398" cy="1571612"/>
          </a:xfrm>
          <a:prstGeom prst="rect">
            <a:avLst/>
          </a:prstGeom>
        </p:spPr>
      </p:pic>
      <p:sp>
        <p:nvSpPr>
          <p:cNvPr id="13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56C39F40-4329-4A9E-829D-1E5806571F53}" type="datetime1">
              <a:rPr lang="ko-KR" altLang="en-US">
                <a:solidFill>
                  <a:srgbClr val="fe6100"/>
                </a:solidFill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2019-11-26</a:t>
            </a:fld>
            <a:endParaRPr lang="ko-KR" altLang="en-US">
              <a:solidFill>
                <a:srgbClr val="fe6100"/>
              </a:solidFill>
            </a:endParaRPr>
          </a:p>
        </p:txBody>
      </p:sp>
      <p:sp>
        <p:nvSpPr>
          <p:cNvPr id="14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solidFill>
                  <a:srgbClr val="fe6100"/>
                </a:solidFill>
              </a:rPr>
              <a:t/>
            </a:r>
            <a:endParaRPr lang="ko-KR" altLang="en-US">
              <a:solidFill>
                <a:srgbClr val="fe6100"/>
              </a:solidFill>
            </a:endParaRPr>
          </a:p>
        </p:txBody>
      </p:sp>
      <p:sp>
        <p:nvSpPr>
          <p:cNvPr id="15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F28FB93-0A08-4E7D-8E63-9EFA29F1E093}" type="slidenum">
              <a:rPr lang="ko-KR" altLang="en-US">
                <a:solidFill>
                  <a:srgbClr val="fe61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>
              <a:solidFill>
                <a:srgbClr val="fe61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799" cy="4525200"/>
          </a:xfrm>
        </p:spPr>
        <p:txBody>
          <a:bodyPr/>
          <a:lstStyle>
            <a:lvl1pPr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425790" cy="8128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7C471B9B-F99A-43FD-A131-3DDA7CBE800C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>
            <a:spLocks noGrp="1"/>
          </p:cNvSpPr>
          <p:nvPr>
            <p:ph sz="quarter" idx="13"/>
          </p:nvPr>
        </p:nvSpPr>
        <p:spPr>
          <a:xfrm>
            <a:off x="571461" y="1571612"/>
            <a:ext cx="5429287" cy="22057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6F678951-C1B7-4686-BBBF-DE8D11650739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425790" cy="8128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sz="quarter" idx="14"/>
          </p:nvPr>
        </p:nvSpPr>
        <p:spPr>
          <a:xfrm>
            <a:off x="6191250" y="1571612"/>
            <a:ext cx="5429287" cy="22057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sz="quarter" idx="15"/>
          </p:nvPr>
        </p:nvSpPr>
        <p:spPr>
          <a:xfrm>
            <a:off x="571461" y="3857628"/>
            <a:ext cx="5429287" cy="22057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sz="quarter" idx="16"/>
          </p:nvPr>
        </p:nvSpPr>
        <p:spPr>
          <a:xfrm>
            <a:off x="6191250" y="3857628"/>
            <a:ext cx="5429287" cy="22057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6.png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048750" cy="6858000"/>
          </a:xfrm>
          <a:prstGeom prst="rect">
            <a:avLst/>
          </a:prstGeom>
        </p:spPr>
      </p:pic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438399" y="1690318"/>
            <a:ext cx="7315199" cy="3493262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32050" y="5186375"/>
            <a:ext cx="73278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96CA3A5-738E-4837-94CA-B54DDC4CD059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69070" y="1242130"/>
            <a:ext cx="7329005" cy="432966"/>
          </a:xfrm>
        </p:spPr>
        <p:txBody>
          <a:bodyPr anchor="b">
            <a:noAutofit/>
          </a:bodyPr>
          <a:lstStyle>
            <a:lvl1pPr marL="265113" indent="-265113" algn="l">
              <a:buClr>
                <a:schemeClr val="accent1"/>
              </a:buClr>
              <a:buSzPct val="100000"/>
              <a:buFont typeface="Wingdings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오렌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775" y="-3176"/>
            <a:ext cx="12194534" cy="1364596"/>
          </a:xfrm>
          <a:custGeom>
            <a:avLst/>
            <a:gdLst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95500 w 9182100"/>
              <a:gd name="connsiteY7" fmla="*/ 1181100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591300 w 9182100"/>
              <a:gd name="connsiteY4" fmla="*/ 774700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752345 w 9182100"/>
              <a:gd name="connsiteY4" fmla="*/ 714248 h 6692900"/>
              <a:gd name="connsiteX5" fmla="*/ 6083300 w 9182100"/>
              <a:gd name="connsiteY5" fmla="*/ 812800 h 6692900"/>
              <a:gd name="connsiteX6" fmla="*/ 4864100 w 9182100"/>
              <a:gd name="connsiteY6" fmla="*/ 109220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752345 w 9182100"/>
              <a:gd name="connsiteY4" fmla="*/ 714248 h 6692900"/>
              <a:gd name="connsiteX5" fmla="*/ 6083300 w 9182100"/>
              <a:gd name="connsiteY5" fmla="*/ 812800 h 6692900"/>
              <a:gd name="connsiteX6" fmla="*/ 4845048 w 9182100"/>
              <a:gd name="connsiteY6" fmla="*/ 106364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82100"/>
              <a:gd name="connsiteY0" fmla="*/ 1041400 h 6692900"/>
              <a:gd name="connsiteX1" fmla="*/ 38100 w 9182100"/>
              <a:gd name="connsiteY1" fmla="*/ 6692900 h 6692900"/>
              <a:gd name="connsiteX2" fmla="*/ 9169400 w 9182100"/>
              <a:gd name="connsiteY2" fmla="*/ 6692900 h 6692900"/>
              <a:gd name="connsiteX3" fmla="*/ 9182100 w 9182100"/>
              <a:gd name="connsiteY3" fmla="*/ 0 h 6692900"/>
              <a:gd name="connsiteX4" fmla="*/ 6752345 w 9182100"/>
              <a:gd name="connsiteY4" fmla="*/ 714248 h 6692900"/>
              <a:gd name="connsiteX5" fmla="*/ 6083300 w 9182100"/>
              <a:gd name="connsiteY5" fmla="*/ 812800 h 6692900"/>
              <a:gd name="connsiteX6" fmla="*/ 4845048 w 9182100"/>
              <a:gd name="connsiteY6" fmla="*/ 1063640 h 6692900"/>
              <a:gd name="connsiteX7" fmla="*/ 2074303 w 9182100"/>
              <a:gd name="connsiteY7" fmla="*/ 1190784 h 6692900"/>
              <a:gd name="connsiteX8" fmla="*/ 0 w 9182100"/>
              <a:gd name="connsiteY8" fmla="*/ 1041400 h 6692900"/>
              <a:gd name="connsiteX0" fmla="*/ 0 w 9163050"/>
              <a:gd name="connsiteY0" fmla="*/ 1046178 h 6692900"/>
              <a:gd name="connsiteX1" fmla="*/ 19050 w 9163050"/>
              <a:gd name="connsiteY1" fmla="*/ 6692900 h 6692900"/>
              <a:gd name="connsiteX2" fmla="*/ 9150350 w 9163050"/>
              <a:gd name="connsiteY2" fmla="*/ 6692900 h 6692900"/>
              <a:gd name="connsiteX3" fmla="*/ 9163050 w 9163050"/>
              <a:gd name="connsiteY3" fmla="*/ 0 h 6692900"/>
              <a:gd name="connsiteX4" fmla="*/ 6733295 w 9163050"/>
              <a:gd name="connsiteY4" fmla="*/ 714248 h 6692900"/>
              <a:gd name="connsiteX5" fmla="*/ 6064250 w 9163050"/>
              <a:gd name="connsiteY5" fmla="*/ 812800 h 6692900"/>
              <a:gd name="connsiteX6" fmla="*/ 4825998 w 9163050"/>
              <a:gd name="connsiteY6" fmla="*/ 1063640 h 6692900"/>
              <a:gd name="connsiteX7" fmla="*/ 2055253 w 9163050"/>
              <a:gd name="connsiteY7" fmla="*/ 1190784 h 6692900"/>
              <a:gd name="connsiteX8" fmla="*/ 0 w 9163050"/>
              <a:gd name="connsiteY8" fmla="*/ 1046178 h 6692900"/>
              <a:gd name="connsiteX0" fmla="*/ 0 w 9172194"/>
              <a:gd name="connsiteY0" fmla="*/ 1006150 h 6652872"/>
              <a:gd name="connsiteX1" fmla="*/ 19050 w 9172194"/>
              <a:gd name="connsiteY1" fmla="*/ 6652872 h 6652872"/>
              <a:gd name="connsiteX2" fmla="*/ 9150350 w 9172194"/>
              <a:gd name="connsiteY2" fmla="*/ 6652872 h 6652872"/>
              <a:gd name="connsiteX3" fmla="*/ 9172194 w 9172194"/>
              <a:gd name="connsiteY3" fmla="*/ 0 h 6652872"/>
              <a:gd name="connsiteX4" fmla="*/ 6733295 w 9172194"/>
              <a:gd name="connsiteY4" fmla="*/ 674220 h 6652872"/>
              <a:gd name="connsiteX5" fmla="*/ 6064250 w 9172194"/>
              <a:gd name="connsiteY5" fmla="*/ 772772 h 6652872"/>
              <a:gd name="connsiteX6" fmla="*/ 4825998 w 9172194"/>
              <a:gd name="connsiteY6" fmla="*/ 1023612 h 6652872"/>
              <a:gd name="connsiteX7" fmla="*/ 2055253 w 9172194"/>
              <a:gd name="connsiteY7" fmla="*/ 1150756 h 6652872"/>
              <a:gd name="connsiteX8" fmla="*/ 0 w 9172194"/>
              <a:gd name="connsiteY8" fmla="*/ 1006150 h 6652872"/>
              <a:gd name="connsiteX0" fmla="*/ 0 w 9172194"/>
              <a:gd name="connsiteY0" fmla="*/ 1006150 h 6656047"/>
              <a:gd name="connsiteX1" fmla="*/ 19050 w 9172194"/>
              <a:gd name="connsiteY1" fmla="*/ 6652872 h 6656047"/>
              <a:gd name="connsiteX2" fmla="*/ 9156700 w 9172194"/>
              <a:gd name="connsiteY2" fmla="*/ 6656047 h 6656047"/>
              <a:gd name="connsiteX3" fmla="*/ 9172194 w 9172194"/>
              <a:gd name="connsiteY3" fmla="*/ 0 h 6656047"/>
              <a:gd name="connsiteX4" fmla="*/ 6733295 w 9172194"/>
              <a:gd name="connsiteY4" fmla="*/ 674220 h 6656047"/>
              <a:gd name="connsiteX5" fmla="*/ 6064250 w 9172194"/>
              <a:gd name="connsiteY5" fmla="*/ 772772 h 6656047"/>
              <a:gd name="connsiteX6" fmla="*/ 4825998 w 9172194"/>
              <a:gd name="connsiteY6" fmla="*/ 1023612 h 6656047"/>
              <a:gd name="connsiteX7" fmla="*/ 2055253 w 9172194"/>
              <a:gd name="connsiteY7" fmla="*/ 1150756 h 6656047"/>
              <a:gd name="connsiteX8" fmla="*/ 0 w 9172194"/>
              <a:gd name="connsiteY8" fmla="*/ 1006150 h 6656047"/>
              <a:gd name="connsiteX0" fmla="*/ 0 w 9172194"/>
              <a:gd name="connsiteY0" fmla="*/ 1006150 h 6668112"/>
              <a:gd name="connsiteX1" fmla="*/ 11430 w 9172194"/>
              <a:gd name="connsiteY1" fmla="*/ 6668112 h 6668112"/>
              <a:gd name="connsiteX2" fmla="*/ 9156700 w 9172194"/>
              <a:gd name="connsiteY2" fmla="*/ 6656047 h 6668112"/>
              <a:gd name="connsiteX3" fmla="*/ 9172194 w 9172194"/>
              <a:gd name="connsiteY3" fmla="*/ 0 h 6668112"/>
              <a:gd name="connsiteX4" fmla="*/ 6733295 w 9172194"/>
              <a:gd name="connsiteY4" fmla="*/ 674220 h 6668112"/>
              <a:gd name="connsiteX5" fmla="*/ 6064250 w 9172194"/>
              <a:gd name="connsiteY5" fmla="*/ 772772 h 6668112"/>
              <a:gd name="connsiteX6" fmla="*/ 4825998 w 9172194"/>
              <a:gd name="connsiteY6" fmla="*/ 1023612 h 6668112"/>
              <a:gd name="connsiteX7" fmla="*/ 2055253 w 9172194"/>
              <a:gd name="connsiteY7" fmla="*/ 1150756 h 6668112"/>
              <a:gd name="connsiteX8" fmla="*/ 0 w 9172194"/>
              <a:gd name="connsiteY8" fmla="*/ 1006150 h 6668112"/>
              <a:gd name="connsiteX0" fmla="*/ 0 w 9172194"/>
              <a:gd name="connsiteY0" fmla="*/ 1267548 h 6917445"/>
              <a:gd name="connsiteX1" fmla="*/ 11430 w 9172194"/>
              <a:gd name="connsiteY1" fmla="*/ 0 h 6917445"/>
              <a:gd name="connsiteX2" fmla="*/ 9156700 w 9172194"/>
              <a:gd name="connsiteY2" fmla="*/ 6917445 h 6917445"/>
              <a:gd name="connsiteX3" fmla="*/ 9172194 w 9172194"/>
              <a:gd name="connsiteY3" fmla="*/ 261398 h 6917445"/>
              <a:gd name="connsiteX4" fmla="*/ 6733295 w 9172194"/>
              <a:gd name="connsiteY4" fmla="*/ 935618 h 6917445"/>
              <a:gd name="connsiteX5" fmla="*/ 6064250 w 9172194"/>
              <a:gd name="connsiteY5" fmla="*/ 1034170 h 6917445"/>
              <a:gd name="connsiteX6" fmla="*/ 4825998 w 9172194"/>
              <a:gd name="connsiteY6" fmla="*/ 1285010 h 6917445"/>
              <a:gd name="connsiteX7" fmla="*/ 2055253 w 9172194"/>
              <a:gd name="connsiteY7" fmla="*/ 1412154 h 6917445"/>
              <a:gd name="connsiteX8" fmla="*/ 0 w 9172194"/>
              <a:gd name="connsiteY8" fmla="*/ 1267548 h 6917445"/>
              <a:gd name="connsiteX0" fmla="*/ 0 w 9172194"/>
              <a:gd name="connsiteY0" fmla="*/ 3439142 h 4663959"/>
              <a:gd name="connsiteX1" fmla="*/ 11430 w 9172194"/>
              <a:gd name="connsiteY1" fmla="*/ 2171594 h 4663959"/>
              <a:gd name="connsiteX2" fmla="*/ 9156700 w 9172194"/>
              <a:gd name="connsiteY2" fmla="*/ 2230967 h 4663959"/>
              <a:gd name="connsiteX3" fmla="*/ 9172194 w 9172194"/>
              <a:gd name="connsiteY3" fmla="*/ 2432992 h 4663959"/>
              <a:gd name="connsiteX4" fmla="*/ 6733295 w 9172194"/>
              <a:gd name="connsiteY4" fmla="*/ 3107212 h 4663959"/>
              <a:gd name="connsiteX5" fmla="*/ 6064250 w 9172194"/>
              <a:gd name="connsiteY5" fmla="*/ 3205764 h 4663959"/>
              <a:gd name="connsiteX6" fmla="*/ 4825998 w 9172194"/>
              <a:gd name="connsiteY6" fmla="*/ 3456604 h 4663959"/>
              <a:gd name="connsiteX7" fmla="*/ 2055253 w 9172194"/>
              <a:gd name="connsiteY7" fmla="*/ 3583748 h 4663959"/>
              <a:gd name="connsiteX8" fmla="*/ 0 w 9172194"/>
              <a:gd name="connsiteY8" fmla="*/ 3439142 h 4663959"/>
              <a:gd name="connsiteX0" fmla="*/ 0 w 9172194"/>
              <a:gd name="connsiteY0" fmla="*/ 1267548 h 1430305"/>
              <a:gd name="connsiteX1" fmla="*/ 11430 w 9172194"/>
              <a:gd name="connsiteY1" fmla="*/ 0 h 1430305"/>
              <a:gd name="connsiteX2" fmla="*/ 9156700 w 9172194"/>
              <a:gd name="connsiteY2" fmla="*/ 59373 h 1430305"/>
              <a:gd name="connsiteX3" fmla="*/ 9172194 w 9172194"/>
              <a:gd name="connsiteY3" fmla="*/ 261398 h 1430305"/>
              <a:gd name="connsiteX4" fmla="*/ 6733295 w 9172194"/>
              <a:gd name="connsiteY4" fmla="*/ 935618 h 1430305"/>
              <a:gd name="connsiteX5" fmla="*/ 6064250 w 9172194"/>
              <a:gd name="connsiteY5" fmla="*/ 1034170 h 1430305"/>
              <a:gd name="connsiteX6" fmla="*/ 4825998 w 9172194"/>
              <a:gd name="connsiteY6" fmla="*/ 1285010 h 1430305"/>
              <a:gd name="connsiteX7" fmla="*/ 2055253 w 9172194"/>
              <a:gd name="connsiteY7" fmla="*/ 1412154 h 1430305"/>
              <a:gd name="connsiteX8" fmla="*/ 0 w 9172194"/>
              <a:gd name="connsiteY8" fmla="*/ 1267548 h 1430305"/>
              <a:gd name="connsiteX0" fmla="*/ 0 w 9172194"/>
              <a:gd name="connsiteY0" fmla="*/ 1267548 h 1430305"/>
              <a:gd name="connsiteX1" fmla="*/ 11430 w 9172194"/>
              <a:gd name="connsiteY1" fmla="*/ 0 h 1430305"/>
              <a:gd name="connsiteX2" fmla="*/ 9156700 w 9172194"/>
              <a:gd name="connsiteY2" fmla="*/ 59373 h 1430305"/>
              <a:gd name="connsiteX3" fmla="*/ 9172194 w 9172194"/>
              <a:gd name="connsiteY3" fmla="*/ 261398 h 1430305"/>
              <a:gd name="connsiteX4" fmla="*/ 6733295 w 9172194"/>
              <a:gd name="connsiteY4" fmla="*/ 935618 h 1430305"/>
              <a:gd name="connsiteX5" fmla="*/ 6064250 w 9172194"/>
              <a:gd name="connsiteY5" fmla="*/ 1034170 h 1430305"/>
              <a:gd name="connsiteX6" fmla="*/ 4825998 w 9172194"/>
              <a:gd name="connsiteY6" fmla="*/ 1285010 h 1430305"/>
              <a:gd name="connsiteX7" fmla="*/ 2055253 w 9172194"/>
              <a:gd name="connsiteY7" fmla="*/ 1412154 h 1430305"/>
              <a:gd name="connsiteX8" fmla="*/ 0 w 9172194"/>
              <a:gd name="connsiteY8" fmla="*/ 1267548 h 1430305"/>
              <a:gd name="connsiteX0" fmla="*/ 0 w 9172194"/>
              <a:gd name="connsiteY0" fmla="*/ 1267548 h 1430305"/>
              <a:gd name="connsiteX1" fmla="*/ 11430 w 9172194"/>
              <a:gd name="connsiteY1" fmla="*/ 0 h 1430305"/>
              <a:gd name="connsiteX2" fmla="*/ 9147175 w 9172194"/>
              <a:gd name="connsiteY2" fmla="*/ 30798 h 1430305"/>
              <a:gd name="connsiteX3" fmla="*/ 9172194 w 9172194"/>
              <a:gd name="connsiteY3" fmla="*/ 261398 h 1430305"/>
              <a:gd name="connsiteX4" fmla="*/ 6733295 w 9172194"/>
              <a:gd name="connsiteY4" fmla="*/ 935618 h 1430305"/>
              <a:gd name="connsiteX5" fmla="*/ 6064250 w 9172194"/>
              <a:gd name="connsiteY5" fmla="*/ 1034170 h 1430305"/>
              <a:gd name="connsiteX6" fmla="*/ 4825998 w 9172194"/>
              <a:gd name="connsiteY6" fmla="*/ 1285010 h 1430305"/>
              <a:gd name="connsiteX7" fmla="*/ 2055253 w 9172194"/>
              <a:gd name="connsiteY7" fmla="*/ 1412154 h 1430305"/>
              <a:gd name="connsiteX8" fmla="*/ 0 w 9172194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11748 h 1430305"/>
              <a:gd name="connsiteX3" fmla="*/ 9172194 w 9175750"/>
              <a:gd name="connsiteY3" fmla="*/ 261398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61398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61398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0 w 9175750"/>
              <a:gd name="connsiteY0" fmla="*/ 1267548 h 1430305"/>
              <a:gd name="connsiteX1" fmla="*/ 11430 w 9175750"/>
              <a:gd name="connsiteY1" fmla="*/ 0 h 1430305"/>
              <a:gd name="connsiteX2" fmla="*/ 9175750 w 9175750"/>
              <a:gd name="connsiteY2" fmla="*/ 2223 h 1430305"/>
              <a:gd name="connsiteX3" fmla="*/ 9172194 w 9175750"/>
              <a:gd name="connsiteY3" fmla="*/ 234750 h 1430305"/>
              <a:gd name="connsiteX4" fmla="*/ 6733295 w 9175750"/>
              <a:gd name="connsiteY4" fmla="*/ 935618 h 1430305"/>
              <a:gd name="connsiteX5" fmla="*/ 6064250 w 9175750"/>
              <a:gd name="connsiteY5" fmla="*/ 1034170 h 1430305"/>
              <a:gd name="connsiteX6" fmla="*/ 4825998 w 9175750"/>
              <a:gd name="connsiteY6" fmla="*/ 1285010 h 1430305"/>
              <a:gd name="connsiteX7" fmla="*/ 2055253 w 9175750"/>
              <a:gd name="connsiteY7" fmla="*/ 1412154 h 1430305"/>
              <a:gd name="connsiteX8" fmla="*/ 0 w 9175750"/>
              <a:gd name="connsiteY8" fmla="*/ 1267548 h 1430305"/>
              <a:gd name="connsiteX0" fmla="*/ 3810 w 9179560"/>
              <a:gd name="connsiteY0" fmla="*/ 1265325 h 1428082"/>
              <a:gd name="connsiteX1" fmla="*/ 0 w 9179560"/>
              <a:gd name="connsiteY1" fmla="*/ 51117 h 1428082"/>
              <a:gd name="connsiteX2" fmla="*/ 9179560 w 9179560"/>
              <a:gd name="connsiteY2" fmla="*/ 0 h 1428082"/>
              <a:gd name="connsiteX3" fmla="*/ 9176004 w 9179560"/>
              <a:gd name="connsiteY3" fmla="*/ 232527 h 1428082"/>
              <a:gd name="connsiteX4" fmla="*/ 6737105 w 9179560"/>
              <a:gd name="connsiteY4" fmla="*/ 933395 h 1428082"/>
              <a:gd name="connsiteX5" fmla="*/ 6068060 w 9179560"/>
              <a:gd name="connsiteY5" fmla="*/ 1031947 h 1428082"/>
              <a:gd name="connsiteX6" fmla="*/ 4829808 w 9179560"/>
              <a:gd name="connsiteY6" fmla="*/ 1282787 h 1428082"/>
              <a:gd name="connsiteX7" fmla="*/ 2059063 w 9179560"/>
              <a:gd name="connsiteY7" fmla="*/ 1409931 h 1428082"/>
              <a:gd name="connsiteX8" fmla="*/ 3810 w 9179560"/>
              <a:gd name="connsiteY8" fmla="*/ 1265325 h 1428082"/>
              <a:gd name="connsiteX0" fmla="*/ 3810 w 9179560"/>
              <a:gd name="connsiteY0" fmla="*/ 1265325 h 1428082"/>
              <a:gd name="connsiteX1" fmla="*/ 0 w 9179560"/>
              <a:gd name="connsiteY1" fmla="*/ 51117 h 1428082"/>
              <a:gd name="connsiteX2" fmla="*/ 9179560 w 9179560"/>
              <a:gd name="connsiteY2" fmla="*/ 0 h 1428082"/>
              <a:gd name="connsiteX3" fmla="*/ 9176004 w 9179560"/>
              <a:gd name="connsiteY3" fmla="*/ 232527 h 1428082"/>
              <a:gd name="connsiteX4" fmla="*/ 6737105 w 9179560"/>
              <a:gd name="connsiteY4" fmla="*/ 933395 h 1428082"/>
              <a:gd name="connsiteX5" fmla="*/ 6068060 w 9179560"/>
              <a:gd name="connsiteY5" fmla="*/ 1031947 h 1428082"/>
              <a:gd name="connsiteX6" fmla="*/ 4829808 w 9179560"/>
              <a:gd name="connsiteY6" fmla="*/ 1282787 h 1428082"/>
              <a:gd name="connsiteX7" fmla="*/ 2059063 w 9179560"/>
              <a:gd name="connsiteY7" fmla="*/ 1409931 h 1428082"/>
              <a:gd name="connsiteX8" fmla="*/ 3810 w 9179560"/>
              <a:gd name="connsiteY8" fmla="*/ 1265325 h 1428082"/>
              <a:gd name="connsiteX0" fmla="*/ 20743 w 9196493"/>
              <a:gd name="connsiteY0" fmla="*/ 1273475 h 1436232"/>
              <a:gd name="connsiteX1" fmla="*/ 0 w 9196493"/>
              <a:gd name="connsiteY1" fmla="*/ 0 h 1436232"/>
              <a:gd name="connsiteX2" fmla="*/ 9196493 w 9196493"/>
              <a:gd name="connsiteY2" fmla="*/ 8150 h 1436232"/>
              <a:gd name="connsiteX3" fmla="*/ 9192937 w 9196493"/>
              <a:gd name="connsiteY3" fmla="*/ 240677 h 1436232"/>
              <a:gd name="connsiteX4" fmla="*/ 6754038 w 9196493"/>
              <a:gd name="connsiteY4" fmla="*/ 941545 h 1436232"/>
              <a:gd name="connsiteX5" fmla="*/ 6084993 w 9196493"/>
              <a:gd name="connsiteY5" fmla="*/ 1040097 h 1436232"/>
              <a:gd name="connsiteX6" fmla="*/ 4846741 w 9196493"/>
              <a:gd name="connsiteY6" fmla="*/ 1290937 h 1436232"/>
              <a:gd name="connsiteX7" fmla="*/ 2075996 w 9196493"/>
              <a:gd name="connsiteY7" fmla="*/ 1418081 h 1436232"/>
              <a:gd name="connsiteX8" fmla="*/ 20743 w 9196493"/>
              <a:gd name="connsiteY8" fmla="*/ 1273475 h 1436232"/>
              <a:gd name="connsiteX0" fmla="*/ 12276 w 9196493"/>
              <a:gd name="connsiteY0" fmla="*/ 1206815 h 1436232"/>
              <a:gd name="connsiteX1" fmla="*/ 0 w 9196493"/>
              <a:gd name="connsiteY1" fmla="*/ 0 h 1436232"/>
              <a:gd name="connsiteX2" fmla="*/ 9196493 w 9196493"/>
              <a:gd name="connsiteY2" fmla="*/ 8150 h 1436232"/>
              <a:gd name="connsiteX3" fmla="*/ 9192937 w 9196493"/>
              <a:gd name="connsiteY3" fmla="*/ 240677 h 1436232"/>
              <a:gd name="connsiteX4" fmla="*/ 6754038 w 9196493"/>
              <a:gd name="connsiteY4" fmla="*/ 941545 h 1436232"/>
              <a:gd name="connsiteX5" fmla="*/ 6084993 w 9196493"/>
              <a:gd name="connsiteY5" fmla="*/ 1040097 h 1436232"/>
              <a:gd name="connsiteX6" fmla="*/ 4846741 w 9196493"/>
              <a:gd name="connsiteY6" fmla="*/ 1290937 h 1436232"/>
              <a:gd name="connsiteX7" fmla="*/ 2075996 w 9196493"/>
              <a:gd name="connsiteY7" fmla="*/ 1418081 h 1436232"/>
              <a:gd name="connsiteX8" fmla="*/ 12276 w 9196493"/>
              <a:gd name="connsiteY8" fmla="*/ 1206815 h 1436232"/>
              <a:gd name="connsiteX0" fmla="*/ 12276 w 9196493"/>
              <a:gd name="connsiteY0" fmla="*/ 1219515 h 1448932"/>
              <a:gd name="connsiteX1" fmla="*/ 0 w 9196493"/>
              <a:gd name="connsiteY1" fmla="*/ 0 h 1448932"/>
              <a:gd name="connsiteX2" fmla="*/ 9196493 w 9196493"/>
              <a:gd name="connsiteY2" fmla="*/ 20850 h 1448932"/>
              <a:gd name="connsiteX3" fmla="*/ 9192937 w 9196493"/>
              <a:gd name="connsiteY3" fmla="*/ 253377 h 1448932"/>
              <a:gd name="connsiteX4" fmla="*/ 6754038 w 9196493"/>
              <a:gd name="connsiteY4" fmla="*/ 954245 h 1448932"/>
              <a:gd name="connsiteX5" fmla="*/ 6084993 w 9196493"/>
              <a:gd name="connsiteY5" fmla="*/ 1052797 h 1448932"/>
              <a:gd name="connsiteX6" fmla="*/ 4846741 w 9196493"/>
              <a:gd name="connsiteY6" fmla="*/ 1303637 h 1448932"/>
              <a:gd name="connsiteX7" fmla="*/ 2075996 w 9196493"/>
              <a:gd name="connsiteY7" fmla="*/ 1430781 h 1448932"/>
              <a:gd name="connsiteX8" fmla="*/ 12276 w 9196493"/>
              <a:gd name="connsiteY8" fmla="*/ 1219515 h 1448932"/>
              <a:gd name="connsiteX0" fmla="*/ 18626 w 9196493"/>
              <a:gd name="connsiteY0" fmla="*/ 1211593 h 1448932"/>
              <a:gd name="connsiteX1" fmla="*/ 0 w 9196493"/>
              <a:gd name="connsiteY1" fmla="*/ 0 h 1448932"/>
              <a:gd name="connsiteX2" fmla="*/ 9196493 w 9196493"/>
              <a:gd name="connsiteY2" fmla="*/ 20850 h 1448932"/>
              <a:gd name="connsiteX3" fmla="*/ 9192937 w 9196493"/>
              <a:gd name="connsiteY3" fmla="*/ 253377 h 1448932"/>
              <a:gd name="connsiteX4" fmla="*/ 6754038 w 9196493"/>
              <a:gd name="connsiteY4" fmla="*/ 954245 h 1448932"/>
              <a:gd name="connsiteX5" fmla="*/ 6084993 w 9196493"/>
              <a:gd name="connsiteY5" fmla="*/ 1052797 h 1448932"/>
              <a:gd name="connsiteX6" fmla="*/ 4846741 w 9196493"/>
              <a:gd name="connsiteY6" fmla="*/ 1303637 h 1448932"/>
              <a:gd name="connsiteX7" fmla="*/ 2075996 w 9196493"/>
              <a:gd name="connsiteY7" fmla="*/ 1430781 h 1448932"/>
              <a:gd name="connsiteX8" fmla="*/ 18626 w 9196493"/>
              <a:gd name="connsiteY8" fmla="*/ 1211593 h 1448932"/>
              <a:gd name="connsiteX0" fmla="*/ 37676 w 9196493"/>
              <a:gd name="connsiteY0" fmla="*/ 1229071 h 1448932"/>
              <a:gd name="connsiteX1" fmla="*/ 0 w 9196493"/>
              <a:gd name="connsiteY1" fmla="*/ 0 h 1448932"/>
              <a:gd name="connsiteX2" fmla="*/ 9196493 w 9196493"/>
              <a:gd name="connsiteY2" fmla="*/ 20850 h 1448932"/>
              <a:gd name="connsiteX3" fmla="*/ 9192937 w 9196493"/>
              <a:gd name="connsiteY3" fmla="*/ 253377 h 1448932"/>
              <a:gd name="connsiteX4" fmla="*/ 6754038 w 9196493"/>
              <a:gd name="connsiteY4" fmla="*/ 954245 h 1448932"/>
              <a:gd name="connsiteX5" fmla="*/ 6084993 w 9196493"/>
              <a:gd name="connsiteY5" fmla="*/ 1052797 h 1448932"/>
              <a:gd name="connsiteX6" fmla="*/ 4846741 w 9196493"/>
              <a:gd name="connsiteY6" fmla="*/ 1303637 h 1448932"/>
              <a:gd name="connsiteX7" fmla="*/ 2075996 w 9196493"/>
              <a:gd name="connsiteY7" fmla="*/ 1430781 h 1448932"/>
              <a:gd name="connsiteX8" fmla="*/ 37676 w 9196493"/>
              <a:gd name="connsiteY8" fmla="*/ 1229071 h 1448932"/>
              <a:gd name="connsiteX0" fmla="*/ 24976 w 9196493"/>
              <a:gd name="connsiteY0" fmla="*/ 1227499 h 1448932"/>
              <a:gd name="connsiteX1" fmla="*/ 0 w 9196493"/>
              <a:gd name="connsiteY1" fmla="*/ 0 h 1448932"/>
              <a:gd name="connsiteX2" fmla="*/ 9196493 w 9196493"/>
              <a:gd name="connsiteY2" fmla="*/ 20850 h 1448932"/>
              <a:gd name="connsiteX3" fmla="*/ 9192937 w 9196493"/>
              <a:gd name="connsiteY3" fmla="*/ 253377 h 1448932"/>
              <a:gd name="connsiteX4" fmla="*/ 6754038 w 9196493"/>
              <a:gd name="connsiteY4" fmla="*/ 954245 h 1448932"/>
              <a:gd name="connsiteX5" fmla="*/ 6084993 w 9196493"/>
              <a:gd name="connsiteY5" fmla="*/ 1052797 h 1448932"/>
              <a:gd name="connsiteX6" fmla="*/ 4846741 w 9196493"/>
              <a:gd name="connsiteY6" fmla="*/ 1303637 h 1448932"/>
              <a:gd name="connsiteX7" fmla="*/ 2075996 w 9196493"/>
              <a:gd name="connsiteY7" fmla="*/ 1430781 h 1448932"/>
              <a:gd name="connsiteX8" fmla="*/ 24976 w 9196493"/>
              <a:gd name="connsiteY8" fmla="*/ 1227499 h 1448932"/>
              <a:gd name="connsiteX0" fmla="*/ 0 w 9171517"/>
              <a:gd name="connsiteY0" fmla="*/ 1246549 h 1467982"/>
              <a:gd name="connsiteX1" fmla="*/ 57574 w 9171517"/>
              <a:gd name="connsiteY1" fmla="*/ 0 h 1467982"/>
              <a:gd name="connsiteX2" fmla="*/ 9171517 w 9171517"/>
              <a:gd name="connsiteY2" fmla="*/ 39900 h 1467982"/>
              <a:gd name="connsiteX3" fmla="*/ 9167961 w 9171517"/>
              <a:gd name="connsiteY3" fmla="*/ 272427 h 1467982"/>
              <a:gd name="connsiteX4" fmla="*/ 6729062 w 9171517"/>
              <a:gd name="connsiteY4" fmla="*/ 973295 h 1467982"/>
              <a:gd name="connsiteX5" fmla="*/ 6060017 w 9171517"/>
              <a:gd name="connsiteY5" fmla="*/ 1071847 h 1467982"/>
              <a:gd name="connsiteX6" fmla="*/ 4821765 w 9171517"/>
              <a:gd name="connsiteY6" fmla="*/ 1322687 h 1467982"/>
              <a:gd name="connsiteX7" fmla="*/ 2051020 w 9171517"/>
              <a:gd name="connsiteY7" fmla="*/ 1449831 h 1467982"/>
              <a:gd name="connsiteX8" fmla="*/ 0 w 9171517"/>
              <a:gd name="connsiteY8" fmla="*/ 1246549 h 1467982"/>
              <a:gd name="connsiteX0" fmla="*/ 0 w 9171517"/>
              <a:gd name="connsiteY0" fmla="*/ 1251099 h 1472532"/>
              <a:gd name="connsiteX1" fmla="*/ 57574 w 9171517"/>
              <a:gd name="connsiteY1" fmla="*/ 4550 h 1472532"/>
              <a:gd name="connsiteX2" fmla="*/ 61808 w 9171517"/>
              <a:gd name="connsiteY2" fmla="*/ 0 h 1472532"/>
              <a:gd name="connsiteX3" fmla="*/ 9171517 w 9171517"/>
              <a:gd name="connsiteY3" fmla="*/ 44450 h 1472532"/>
              <a:gd name="connsiteX4" fmla="*/ 9167961 w 9171517"/>
              <a:gd name="connsiteY4" fmla="*/ 276977 h 1472532"/>
              <a:gd name="connsiteX5" fmla="*/ 6729062 w 9171517"/>
              <a:gd name="connsiteY5" fmla="*/ 977845 h 1472532"/>
              <a:gd name="connsiteX6" fmla="*/ 6060017 w 9171517"/>
              <a:gd name="connsiteY6" fmla="*/ 1076397 h 1472532"/>
              <a:gd name="connsiteX7" fmla="*/ 4821765 w 9171517"/>
              <a:gd name="connsiteY7" fmla="*/ 1327237 h 1472532"/>
              <a:gd name="connsiteX8" fmla="*/ 2051020 w 9171517"/>
              <a:gd name="connsiteY8" fmla="*/ 1454381 h 1472532"/>
              <a:gd name="connsiteX9" fmla="*/ 0 w 9171517"/>
              <a:gd name="connsiteY9" fmla="*/ 1251099 h 1472532"/>
              <a:gd name="connsiteX0" fmla="*/ 0 w 9171517"/>
              <a:gd name="connsiteY0" fmla="*/ 1246549 h 1467982"/>
              <a:gd name="connsiteX1" fmla="*/ 57574 w 9171517"/>
              <a:gd name="connsiteY1" fmla="*/ 0 h 1467982"/>
              <a:gd name="connsiteX2" fmla="*/ 9171517 w 9171517"/>
              <a:gd name="connsiteY2" fmla="*/ 39900 h 1467982"/>
              <a:gd name="connsiteX3" fmla="*/ 9167961 w 9171517"/>
              <a:gd name="connsiteY3" fmla="*/ 272427 h 1467982"/>
              <a:gd name="connsiteX4" fmla="*/ 6729062 w 9171517"/>
              <a:gd name="connsiteY4" fmla="*/ 973295 h 1467982"/>
              <a:gd name="connsiteX5" fmla="*/ 6060017 w 9171517"/>
              <a:gd name="connsiteY5" fmla="*/ 1071847 h 1467982"/>
              <a:gd name="connsiteX6" fmla="*/ 4821765 w 9171517"/>
              <a:gd name="connsiteY6" fmla="*/ 1322687 h 1467982"/>
              <a:gd name="connsiteX7" fmla="*/ 2051020 w 9171517"/>
              <a:gd name="connsiteY7" fmla="*/ 1449831 h 1467982"/>
              <a:gd name="connsiteX8" fmla="*/ 0 w 9171517"/>
              <a:gd name="connsiteY8" fmla="*/ 1246549 h 1467982"/>
              <a:gd name="connsiteX0" fmla="*/ 6688 w 9178205"/>
              <a:gd name="connsiteY0" fmla="*/ 1206649 h 1428082"/>
              <a:gd name="connsiteX1" fmla="*/ 0 w 9178205"/>
              <a:gd name="connsiteY1" fmla="*/ 12512 h 1428082"/>
              <a:gd name="connsiteX2" fmla="*/ 9178205 w 9178205"/>
              <a:gd name="connsiteY2" fmla="*/ 0 h 1428082"/>
              <a:gd name="connsiteX3" fmla="*/ 9174649 w 9178205"/>
              <a:gd name="connsiteY3" fmla="*/ 232527 h 1428082"/>
              <a:gd name="connsiteX4" fmla="*/ 6735750 w 9178205"/>
              <a:gd name="connsiteY4" fmla="*/ 933395 h 1428082"/>
              <a:gd name="connsiteX5" fmla="*/ 6066705 w 9178205"/>
              <a:gd name="connsiteY5" fmla="*/ 1031947 h 1428082"/>
              <a:gd name="connsiteX6" fmla="*/ 4828453 w 9178205"/>
              <a:gd name="connsiteY6" fmla="*/ 1282787 h 1428082"/>
              <a:gd name="connsiteX7" fmla="*/ 2057708 w 9178205"/>
              <a:gd name="connsiteY7" fmla="*/ 1409931 h 1428082"/>
              <a:gd name="connsiteX8" fmla="*/ 6688 w 9178205"/>
              <a:gd name="connsiteY8" fmla="*/ 1206649 h 1428082"/>
              <a:gd name="connsiteX0" fmla="*/ 2229 w 9180890"/>
              <a:gd name="connsiteY0" fmla="*/ 1194758 h 1428082"/>
              <a:gd name="connsiteX1" fmla="*/ 2685 w 9180890"/>
              <a:gd name="connsiteY1" fmla="*/ 12512 h 1428082"/>
              <a:gd name="connsiteX2" fmla="*/ 9180890 w 9180890"/>
              <a:gd name="connsiteY2" fmla="*/ 0 h 1428082"/>
              <a:gd name="connsiteX3" fmla="*/ 9177334 w 9180890"/>
              <a:gd name="connsiteY3" fmla="*/ 232527 h 1428082"/>
              <a:gd name="connsiteX4" fmla="*/ 6738435 w 9180890"/>
              <a:gd name="connsiteY4" fmla="*/ 933395 h 1428082"/>
              <a:gd name="connsiteX5" fmla="*/ 6069390 w 9180890"/>
              <a:gd name="connsiteY5" fmla="*/ 1031947 h 1428082"/>
              <a:gd name="connsiteX6" fmla="*/ 4831138 w 9180890"/>
              <a:gd name="connsiteY6" fmla="*/ 1282787 h 1428082"/>
              <a:gd name="connsiteX7" fmla="*/ 2060393 w 9180890"/>
              <a:gd name="connsiteY7" fmla="*/ 1409931 h 1428082"/>
              <a:gd name="connsiteX8" fmla="*/ 2229 w 9180890"/>
              <a:gd name="connsiteY8" fmla="*/ 1194758 h 1428082"/>
              <a:gd name="connsiteX0" fmla="*/ 2229 w 9180890"/>
              <a:gd name="connsiteY0" fmla="*/ 1194758 h 1428082"/>
              <a:gd name="connsiteX1" fmla="*/ 304 w 9180890"/>
              <a:gd name="connsiteY1" fmla="*/ 606 h 1428082"/>
              <a:gd name="connsiteX2" fmla="*/ 9180890 w 9180890"/>
              <a:gd name="connsiteY2" fmla="*/ 0 h 1428082"/>
              <a:gd name="connsiteX3" fmla="*/ 9177334 w 9180890"/>
              <a:gd name="connsiteY3" fmla="*/ 232527 h 1428082"/>
              <a:gd name="connsiteX4" fmla="*/ 6738435 w 9180890"/>
              <a:gd name="connsiteY4" fmla="*/ 933395 h 1428082"/>
              <a:gd name="connsiteX5" fmla="*/ 6069390 w 9180890"/>
              <a:gd name="connsiteY5" fmla="*/ 1031947 h 1428082"/>
              <a:gd name="connsiteX6" fmla="*/ 4831138 w 9180890"/>
              <a:gd name="connsiteY6" fmla="*/ 1282787 h 1428082"/>
              <a:gd name="connsiteX7" fmla="*/ 2060393 w 9180890"/>
              <a:gd name="connsiteY7" fmla="*/ 1409931 h 1428082"/>
              <a:gd name="connsiteX8" fmla="*/ 2229 w 9180890"/>
              <a:gd name="connsiteY8" fmla="*/ 1194758 h 1428082"/>
              <a:gd name="connsiteX0" fmla="*/ 2229 w 9180890"/>
              <a:gd name="connsiteY0" fmla="*/ 1194758 h 1397583"/>
              <a:gd name="connsiteX1" fmla="*/ 304 w 9180890"/>
              <a:gd name="connsiteY1" fmla="*/ 606 h 1397583"/>
              <a:gd name="connsiteX2" fmla="*/ 9180890 w 9180890"/>
              <a:gd name="connsiteY2" fmla="*/ 0 h 1397583"/>
              <a:gd name="connsiteX3" fmla="*/ 9177334 w 9180890"/>
              <a:gd name="connsiteY3" fmla="*/ 232527 h 1397583"/>
              <a:gd name="connsiteX4" fmla="*/ 6738435 w 9180890"/>
              <a:gd name="connsiteY4" fmla="*/ 933395 h 1397583"/>
              <a:gd name="connsiteX5" fmla="*/ 6069390 w 9180890"/>
              <a:gd name="connsiteY5" fmla="*/ 1031947 h 1397583"/>
              <a:gd name="connsiteX6" fmla="*/ 4831138 w 9180890"/>
              <a:gd name="connsiteY6" fmla="*/ 1282787 h 1397583"/>
              <a:gd name="connsiteX7" fmla="*/ 2136611 w 9180890"/>
              <a:gd name="connsiteY7" fmla="*/ 1343270 h 1397583"/>
              <a:gd name="connsiteX8" fmla="*/ 2229 w 9180890"/>
              <a:gd name="connsiteY8" fmla="*/ 1194758 h 1397583"/>
              <a:gd name="connsiteX0" fmla="*/ 2229 w 9180890"/>
              <a:gd name="connsiteY0" fmla="*/ 1194758 h 1397583"/>
              <a:gd name="connsiteX1" fmla="*/ 304 w 9180890"/>
              <a:gd name="connsiteY1" fmla="*/ 606 h 1397583"/>
              <a:gd name="connsiteX2" fmla="*/ 9180890 w 9180890"/>
              <a:gd name="connsiteY2" fmla="*/ 0 h 1397583"/>
              <a:gd name="connsiteX3" fmla="*/ 9177334 w 9180890"/>
              <a:gd name="connsiteY3" fmla="*/ 232527 h 1397583"/>
              <a:gd name="connsiteX4" fmla="*/ 6738435 w 9180890"/>
              <a:gd name="connsiteY4" fmla="*/ 933395 h 1397583"/>
              <a:gd name="connsiteX5" fmla="*/ 6069390 w 9180890"/>
              <a:gd name="connsiteY5" fmla="*/ 1031947 h 1397583"/>
              <a:gd name="connsiteX6" fmla="*/ 4831138 w 9180890"/>
              <a:gd name="connsiteY6" fmla="*/ 1282787 h 1397583"/>
              <a:gd name="connsiteX7" fmla="*/ 2136611 w 9180890"/>
              <a:gd name="connsiteY7" fmla="*/ 1343270 h 1397583"/>
              <a:gd name="connsiteX8" fmla="*/ 2229 w 9180890"/>
              <a:gd name="connsiteY8" fmla="*/ 1194758 h 1397583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38435 w 9180890"/>
              <a:gd name="connsiteY4" fmla="*/ 933395 h 1361421"/>
              <a:gd name="connsiteX5" fmla="*/ 6069390 w 9180890"/>
              <a:gd name="connsiteY5" fmla="*/ 1031947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38435 w 9180890"/>
              <a:gd name="connsiteY4" fmla="*/ 933395 h 1361421"/>
              <a:gd name="connsiteX5" fmla="*/ 6031280 w 9180890"/>
              <a:gd name="connsiteY5" fmla="*/ 986720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38435 w 9180890"/>
              <a:gd name="connsiteY4" fmla="*/ 933395 h 1361421"/>
              <a:gd name="connsiteX5" fmla="*/ 6031280 w 9180890"/>
              <a:gd name="connsiteY5" fmla="*/ 986720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64614 w 9180890"/>
              <a:gd name="connsiteY4" fmla="*/ 876263 h 1361421"/>
              <a:gd name="connsiteX5" fmla="*/ 6031280 w 9180890"/>
              <a:gd name="connsiteY5" fmla="*/ 986720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64614 w 9180890"/>
              <a:gd name="connsiteY4" fmla="*/ 876263 h 1361421"/>
              <a:gd name="connsiteX5" fmla="*/ 6038414 w 9180890"/>
              <a:gd name="connsiteY5" fmla="*/ 977212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77334 w 9180890"/>
              <a:gd name="connsiteY3" fmla="*/ 232527 h 1361421"/>
              <a:gd name="connsiteX4" fmla="*/ 6764614 w 9180890"/>
              <a:gd name="connsiteY4" fmla="*/ 876263 h 1361421"/>
              <a:gd name="connsiteX5" fmla="*/ 6038414 w 9180890"/>
              <a:gd name="connsiteY5" fmla="*/ 977212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80890"/>
              <a:gd name="connsiteY0" fmla="*/ 1194758 h 1361421"/>
              <a:gd name="connsiteX1" fmla="*/ 304 w 9180890"/>
              <a:gd name="connsiteY1" fmla="*/ 606 h 1361421"/>
              <a:gd name="connsiteX2" fmla="*/ 9180890 w 9180890"/>
              <a:gd name="connsiteY2" fmla="*/ 0 h 1361421"/>
              <a:gd name="connsiteX3" fmla="*/ 9141583 w 9180890"/>
              <a:gd name="connsiteY3" fmla="*/ 194450 h 1361421"/>
              <a:gd name="connsiteX4" fmla="*/ 6764614 w 9180890"/>
              <a:gd name="connsiteY4" fmla="*/ 876263 h 1361421"/>
              <a:gd name="connsiteX5" fmla="*/ 6038414 w 9180890"/>
              <a:gd name="connsiteY5" fmla="*/ 977212 h 1361421"/>
              <a:gd name="connsiteX6" fmla="*/ 4797799 w 9180890"/>
              <a:gd name="connsiteY6" fmla="*/ 1244702 h 1361421"/>
              <a:gd name="connsiteX7" fmla="*/ 2136611 w 9180890"/>
              <a:gd name="connsiteY7" fmla="*/ 1343270 h 1361421"/>
              <a:gd name="connsiteX8" fmla="*/ 2229 w 9180890"/>
              <a:gd name="connsiteY8" fmla="*/ 1194758 h 1361421"/>
              <a:gd name="connsiteX0" fmla="*/ 2229 w 9142768"/>
              <a:gd name="connsiteY0" fmla="*/ 1194758 h 1361421"/>
              <a:gd name="connsiteX1" fmla="*/ 304 w 9142768"/>
              <a:gd name="connsiteY1" fmla="*/ 606 h 1361421"/>
              <a:gd name="connsiteX2" fmla="*/ 9109420 w 9142768"/>
              <a:gd name="connsiteY2" fmla="*/ 0 h 1361421"/>
              <a:gd name="connsiteX3" fmla="*/ 9141583 w 9142768"/>
              <a:gd name="connsiteY3" fmla="*/ 194450 h 1361421"/>
              <a:gd name="connsiteX4" fmla="*/ 6764614 w 9142768"/>
              <a:gd name="connsiteY4" fmla="*/ 876263 h 1361421"/>
              <a:gd name="connsiteX5" fmla="*/ 6038414 w 9142768"/>
              <a:gd name="connsiteY5" fmla="*/ 977212 h 1361421"/>
              <a:gd name="connsiteX6" fmla="*/ 4797799 w 9142768"/>
              <a:gd name="connsiteY6" fmla="*/ 1244702 h 1361421"/>
              <a:gd name="connsiteX7" fmla="*/ 2136611 w 9142768"/>
              <a:gd name="connsiteY7" fmla="*/ 1343270 h 1361421"/>
              <a:gd name="connsiteX8" fmla="*/ 2229 w 9142768"/>
              <a:gd name="connsiteY8" fmla="*/ 1194758 h 1361421"/>
              <a:gd name="connsiteX0" fmla="*/ 2229 w 9142768"/>
              <a:gd name="connsiteY0" fmla="*/ 1194758 h 1361421"/>
              <a:gd name="connsiteX1" fmla="*/ 304 w 9142768"/>
              <a:gd name="connsiteY1" fmla="*/ 606 h 1361421"/>
              <a:gd name="connsiteX2" fmla="*/ 9109420 w 9142768"/>
              <a:gd name="connsiteY2" fmla="*/ 0 h 1361421"/>
              <a:gd name="connsiteX3" fmla="*/ 9141583 w 9142768"/>
              <a:gd name="connsiteY3" fmla="*/ 194450 h 1361421"/>
              <a:gd name="connsiteX4" fmla="*/ 6764614 w 9142768"/>
              <a:gd name="connsiteY4" fmla="*/ 876263 h 1361421"/>
              <a:gd name="connsiteX5" fmla="*/ 6038414 w 9142768"/>
              <a:gd name="connsiteY5" fmla="*/ 977212 h 1361421"/>
              <a:gd name="connsiteX6" fmla="*/ 4797799 w 9142768"/>
              <a:gd name="connsiteY6" fmla="*/ 1244702 h 1361421"/>
              <a:gd name="connsiteX7" fmla="*/ 2136611 w 9142768"/>
              <a:gd name="connsiteY7" fmla="*/ 1343270 h 1361421"/>
              <a:gd name="connsiteX8" fmla="*/ 2229 w 9142768"/>
              <a:gd name="connsiteY8" fmla="*/ 1194758 h 1361421"/>
              <a:gd name="connsiteX0" fmla="*/ 2229 w 9141583"/>
              <a:gd name="connsiteY0" fmla="*/ 1194758 h 1361421"/>
              <a:gd name="connsiteX1" fmla="*/ 304 w 9141583"/>
              <a:gd name="connsiteY1" fmla="*/ 606 h 1361421"/>
              <a:gd name="connsiteX2" fmla="*/ 9109420 w 9141583"/>
              <a:gd name="connsiteY2" fmla="*/ 0 h 1361421"/>
              <a:gd name="connsiteX3" fmla="*/ 9141583 w 9141583"/>
              <a:gd name="connsiteY3" fmla="*/ 194450 h 1361421"/>
              <a:gd name="connsiteX4" fmla="*/ 6764614 w 9141583"/>
              <a:gd name="connsiteY4" fmla="*/ 876263 h 1361421"/>
              <a:gd name="connsiteX5" fmla="*/ 6038414 w 9141583"/>
              <a:gd name="connsiteY5" fmla="*/ 977212 h 1361421"/>
              <a:gd name="connsiteX6" fmla="*/ 4797799 w 9141583"/>
              <a:gd name="connsiteY6" fmla="*/ 1244702 h 1361421"/>
              <a:gd name="connsiteX7" fmla="*/ 2136611 w 9141583"/>
              <a:gd name="connsiteY7" fmla="*/ 1343270 h 1361421"/>
              <a:gd name="connsiteX8" fmla="*/ 2229 w 9141583"/>
              <a:gd name="connsiteY8" fmla="*/ 1194758 h 1361421"/>
              <a:gd name="connsiteX0" fmla="*/ 2229 w 9145901"/>
              <a:gd name="connsiteY0" fmla="*/ 1197933 h 1364596"/>
              <a:gd name="connsiteX1" fmla="*/ 304 w 9145901"/>
              <a:gd name="connsiteY1" fmla="*/ 3781 h 1364596"/>
              <a:gd name="connsiteX2" fmla="*/ 9145901 w 9145901"/>
              <a:gd name="connsiteY2" fmla="*/ 0 h 1364596"/>
              <a:gd name="connsiteX3" fmla="*/ 9141583 w 9145901"/>
              <a:gd name="connsiteY3" fmla="*/ 197625 h 1364596"/>
              <a:gd name="connsiteX4" fmla="*/ 6764614 w 9145901"/>
              <a:gd name="connsiteY4" fmla="*/ 879438 h 1364596"/>
              <a:gd name="connsiteX5" fmla="*/ 6038414 w 9145901"/>
              <a:gd name="connsiteY5" fmla="*/ 980387 h 1364596"/>
              <a:gd name="connsiteX6" fmla="*/ 4797799 w 9145901"/>
              <a:gd name="connsiteY6" fmla="*/ 1247877 h 1364596"/>
              <a:gd name="connsiteX7" fmla="*/ 2136611 w 9145901"/>
              <a:gd name="connsiteY7" fmla="*/ 1346445 h 1364596"/>
              <a:gd name="connsiteX8" fmla="*/ 2229 w 9145901"/>
              <a:gd name="connsiteY8" fmla="*/ 1197933 h 136459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5901" h="1364596">
                <a:moveTo>
                  <a:pt x="2229" y="1197933"/>
                </a:moveTo>
                <a:cubicBezTo>
                  <a:pt x="0" y="799887"/>
                  <a:pt x="2533" y="401827"/>
                  <a:pt x="304" y="3781"/>
                </a:cubicBezTo>
                <a:lnTo>
                  <a:pt x="9145901" y="0"/>
                </a:lnTo>
                <a:cubicBezTo>
                  <a:pt x="9144462" y="65875"/>
                  <a:pt x="9143022" y="131750"/>
                  <a:pt x="9141583" y="197625"/>
                </a:cubicBezTo>
                <a:cubicBezTo>
                  <a:pt x="8328617" y="431248"/>
                  <a:pt x="8306154" y="520163"/>
                  <a:pt x="6764614" y="879438"/>
                </a:cubicBezTo>
                <a:cubicBezTo>
                  <a:pt x="6248147" y="1014905"/>
                  <a:pt x="6100688" y="974553"/>
                  <a:pt x="6038414" y="980387"/>
                </a:cubicBezTo>
                <a:cubicBezTo>
                  <a:pt x="5533845" y="1114283"/>
                  <a:pt x="5476713" y="1143647"/>
                  <a:pt x="4797799" y="1247877"/>
                </a:cubicBezTo>
                <a:cubicBezTo>
                  <a:pt x="3906012" y="1362673"/>
                  <a:pt x="2980788" y="1364596"/>
                  <a:pt x="2136611" y="1346445"/>
                </a:cubicBezTo>
                <a:cubicBezTo>
                  <a:pt x="1259276" y="1311799"/>
                  <a:pt x="730516" y="1277874"/>
                  <a:pt x="2229" y="1197933"/>
                </a:cubicBezTo>
              </a:path>
            </a:pathLst>
          </a:custGeom>
          <a:solidFill>
            <a:schemeClr val="accent4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08F3DD70-DE9C-4219-B2F7-6148DC3C65E6}" type="datetime1">
              <a:rPr lang="ko-KR" altLang="en-US"/>
              <a:pPr>
                <a:defRPr lang="ko-KR" altLang="en-US"/>
              </a:pPr>
              <a:t>2019-11-26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29" name=""/>
          <p:cNvSpPr/>
          <p:nvPr/>
        </p:nvSpPr>
        <p:spPr>
          <a:xfrm rot="21128594">
            <a:off x="27517" y="574675"/>
            <a:ext cx="12189883" cy="695325"/>
          </a:xfrm>
          <a:custGeom>
            <a:avLst/>
            <a:gdLst/>
            <a:cxnLst>
              <a:cxn ang="0">
                <a:pos x="0" y="0"/>
              </a:cxn>
              <a:cxn ang="0">
                <a:pos x="146" y="36"/>
              </a:cxn>
              <a:cxn ang="0">
                <a:pos x="421" y="99"/>
              </a:cxn>
              <a:cxn ang="0">
                <a:pos x="668" y="151"/>
              </a:cxn>
              <a:cxn ang="0">
                <a:pos x="955" y="208"/>
              </a:cxn>
              <a:cxn ang="0">
                <a:pos x="1275" y="265"/>
              </a:cxn>
              <a:cxn ang="0">
                <a:pos x="1620" y="319"/>
              </a:cxn>
              <a:cxn ang="0">
                <a:pos x="1980" y="367"/>
              </a:cxn>
              <a:cxn ang="0">
                <a:pos x="2163" y="388"/>
              </a:cxn>
              <a:cxn ang="0">
                <a:pos x="2346" y="406"/>
              </a:cxn>
              <a:cxn ang="0">
                <a:pos x="2530" y="419"/>
              </a:cxn>
              <a:cxn ang="0">
                <a:pos x="2712" y="430"/>
              </a:cxn>
              <a:cxn ang="0">
                <a:pos x="2892" y="437"/>
              </a:cxn>
              <a:cxn ang="0">
                <a:pos x="3069" y="438"/>
              </a:cxn>
              <a:cxn ang="0">
                <a:pos x="3241" y="433"/>
              </a:cxn>
              <a:cxn ang="0">
                <a:pos x="3408" y="424"/>
              </a:cxn>
              <a:cxn ang="0">
                <a:pos x="3567" y="409"/>
              </a:cxn>
              <a:cxn ang="0">
                <a:pos x="3720" y="386"/>
              </a:cxn>
              <a:cxn ang="0">
                <a:pos x="3864" y="358"/>
              </a:cxn>
              <a:cxn ang="0">
                <a:pos x="3998" y="322"/>
              </a:cxn>
              <a:cxn ang="0">
                <a:pos x="4092" y="290"/>
              </a:cxn>
              <a:cxn ang="0">
                <a:pos x="4150" y="266"/>
              </a:cxn>
              <a:cxn ang="0">
                <a:pos x="4206" y="240"/>
              </a:cxn>
              <a:cxn ang="0">
                <a:pos x="4258" y="211"/>
              </a:cxn>
              <a:cxn ang="0">
                <a:pos x="4307" y="180"/>
              </a:cxn>
              <a:cxn ang="0">
                <a:pos x="4331" y="164"/>
              </a:cxn>
              <a:cxn ang="0">
                <a:pos x="4383" y="123"/>
              </a:cxn>
              <a:cxn ang="0">
                <a:pos x="4413" y="91"/>
              </a:cxn>
              <a:cxn ang="0">
                <a:pos x="4422" y="74"/>
              </a:cxn>
              <a:cxn ang="0">
                <a:pos x="4421" y="65"/>
              </a:cxn>
              <a:cxn ang="0">
                <a:pos x="4416" y="57"/>
              </a:cxn>
              <a:cxn ang="0">
                <a:pos x="4407" y="53"/>
              </a:cxn>
              <a:cxn ang="0">
                <a:pos x="4388" y="47"/>
              </a:cxn>
              <a:cxn ang="0">
                <a:pos x="4349" y="46"/>
              </a:cxn>
              <a:cxn ang="0">
                <a:pos x="4300" y="50"/>
              </a:cxn>
              <a:cxn ang="0">
                <a:pos x="4244" y="60"/>
              </a:cxn>
              <a:cxn ang="0">
                <a:pos x="4114" y="88"/>
              </a:cxn>
              <a:cxn ang="0">
                <a:pos x="3980" y="126"/>
              </a:cxn>
              <a:cxn ang="0">
                <a:pos x="3864" y="165"/>
              </a:cxn>
              <a:cxn ang="0">
                <a:pos x="3800" y="193"/>
              </a:cxn>
              <a:cxn ang="0">
                <a:pos x="3784" y="201"/>
              </a:cxn>
              <a:cxn ang="0">
                <a:pos x="3741" y="230"/>
              </a:cxn>
              <a:cxn ang="0">
                <a:pos x="3716" y="252"/>
              </a:cxn>
              <a:cxn ang="0">
                <a:pos x="3695" y="278"/>
              </a:cxn>
              <a:cxn ang="0">
                <a:pos x="3684" y="304"/>
              </a:cxn>
              <a:cxn ang="0">
                <a:pos x="3684" y="317"/>
              </a:cxn>
              <a:cxn ang="0">
                <a:pos x="3689" y="330"/>
              </a:cxn>
              <a:cxn ang="0">
                <a:pos x="3699" y="341"/>
              </a:cxn>
              <a:cxn ang="0">
                <a:pos x="3714" y="352"/>
              </a:cxn>
              <a:cxn ang="0">
                <a:pos x="3736" y="363"/>
              </a:cxn>
              <a:cxn ang="0">
                <a:pos x="3766" y="372"/>
              </a:cxn>
              <a:cxn ang="0">
                <a:pos x="3803" y="378"/>
              </a:cxn>
              <a:cxn ang="0">
                <a:pos x="3849" y="384"/>
              </a:cxn>
              <a:cxn ang="0">
                <a:pos x="3970" y="389"/>
              </a:cxn>
              <a:cxn ang="0">
                <a:pos x="4130" y="384"/>
              </a:cxn>
              <a:cxn ang="0">
                <a:pos x="4340" y="368"/>
              </a:cxn>
              <a:cxn ang="0">
                <a:pos x="4603" y="339"/>
              </a:cxn>
              <a:cxn ang="0">
                <a:pos x="4923" y="295"/>
              </a:cxn>
              <a:cxn ang="0">
                <a:pos x="5307" y="234"/>
              </a:cxn>
              <a:cxn ang="0">
                <a:pos x="5759" y="155"/>
              </a:cxn>
            </a:cxnLst>
            <a:rect l="0" t="0" r="r" b="b"/>
            <a:pathLst>
              <a:path w="5759" h="438">
                <a:moveTo>
                  <a:pt x="0" y="0"/>
                </a:moveTo>
                <a:lnTo>
                  <a:pt x="0" y="0"/>
                </a:lnTo>
                <a:lnTo>
                  <a:pt x="38" y="9"/>
                </a:lnTo>
                <a:lnTo>
                  <a:pt x="146" y="36"/>
                </a:lnTo>
                <a:lnTo>
                  <a:pt x="316" y="75"/>
                </a:lnTo>
                <a:lnTo>
                  <a:pt x="421" y="99"/>
                </a:lnTo>
                <a:lnTo>
                  <a:pt x="539" y="124"/>
                </a:lnTo>
                <a:lnTo>
                  <a:pt x="668" y="151"/>
                </a:lnTo>
                <a:lnTo>
                  <a:pt x="808" y="179"/>
                </a:lnTo>
                <a:lnTo>
                  <a:pt x="955" y="208"/>
                </a:lnTo>
                <a:lnTo>
                  <a:pt x="1113" y="236"/>
                </a:lnTo>
                <a:lnTo>
                  <a:pt x="1275" y="265"/>
                </a:lnTo>
                <a:lnTo>
                  <a:pt x="1445" y="293"/>
                </a:lnTo>
                <a:lnTo>
                  <a:pt x="1620" y="319"/>
                </a:lnTo>
                <a:lnTo>
                  <a:pt x="1799" y="344"/>
                </a:lnTo>
                <a:lnTo>
                  <a:pt x="1980" y="367"/>
                </a:lnTo>
                <a:lnTo>
                  <a:pt x="2071" y="378"/>
                </a:lnTo>
                <a:lnTo>
                  <a:pt x="2163" y="388"/>
                </a:lnTo>
                <a:lnTo>
                  <a:pt x="2255" y="397"/>
                </a:lnTo>
                <a:lnTo>
                  <a:pt x="2346" y="406"/>
                </a:lnTo>
                <a:lnTo>
                  <a:pt x="2438" y="413"/>
                </a:lnTo>
                <a:lnTo>
                  <a:pt x="2530" y="419"/>
                </a:lnTo>
                <a:lnTo>
                  <a:pt x="2621" y="425"/>
                </a:lnTo>
                <a:lnTo>
                  <a:pt x="2712" y="430"/>
                </a:lnTo>
                <a:lnTo>
                  <a:pt x="2802" y="433"/>
                </a:lnTo>
                <a:lnTo>
                  <a:pt x="2892" y="437"/>
                </a:lnTo>
                <a:lnTo>
                  <a:pt x="2981" y="438"/>
                </a:lnTo>
                <a:lnTo>
                  <a:pt x="3069" y="438"/>
                </a:lnTo>
                <a:lnTo>
                  <a:pt x="3155" y="437"/>
                </a:lnTo>
                <a:lnTo>
                  <a:pt x="3241" y="433"/>
                </a:lnTo>
                <a:lnTo>
                  <a:pt x="3324" y="430"/>
                </a:lnTo>
                <a:lnTo>
                  <a:pt x="3408" y="424"/>
                </a:lnTo>
                <a:lnTo>
                  <a:pt x="3488" y="417"/>
                </a:lnTo>
                <a:lnTo>
                  <a:pt x="3567" y="409"/>
                </a:lnTo>
                <a:lnTo>
                  <a:pt x="3644" y="399"/>
                </a:lnTo>
                <a:lnTo>
                  <a:pt x="3720" y="386"/>
                </a:lnTo>
                <a:lnTo>
                  <a:pt x="3793" y="374"/>
                </a:lnTo>
                <a:lnTo>
                  <a:pt x="3864" y="358"/>
                </a:lnTo>
                <a:lnTo>
                  <a:pt x="3931" y="341"/>
                </a:lnTo>
                <a:lnTo>
                  <a:pt x="3998" y="322"/>
                </a:lnTo>
                <a:lnTo>
                  <a:pt x="4061" y="301"/>
                </a:lnTo>
                <a:lnTo>
                  <a:pt x="4092" y="290"/>
                </a:lnTo>
                <a:lnTo>
                  <a:pt x="4122" y="278"/>
                </a:lnTo>
                <a:lnTo>
                  <a:pt x="4150" y="266"/>
                </a:lnTo>
                <a:lnTo>
                  <a:pt x="4178" y="253"/>
                </a:lnTo>
                <a:lnTo>
                  <a:pt x="4206" y="240"/>
                </a:lnTo>
                <a:lnTo>
                  <a:pt x="4233" y="226"/>
                </a:lnTo>
                <a:lnTo>
                  <a:pt x="4258" y="211"/>
                </a:lnTo>
                <a:lnTo>
                  <a:pt x="4284" y="196"/>
                </a:lnTo>
                <a:lnTo>
                  <a:pt x="4307" y="180"/>
                </a:lnTo>
                <a:lnTo>
                  <a:pt x="4331" y="164"/>
                </a:lnTo>
                <a:lnTo>
                  <a:pt x="4331" y="164"/>
                </a:lnTo>
                <a:lnTo>
                  <a:pt x="4361" y="143"/>
                </a:lnTo>
                <a:lnTo>
                  <a:pt x="4383" y="123"/>
                </a:lnTo>
                <a:lnTo>
                  <a:pt x="4401" y="106"/>
                </a:lnTo>
                <a:lnTo>
                  <a:pt x="4413" y="91"/>
                </a:lnTo>
                <a:lnTo>
                  <a:pt x="4419" y="80"/>
                </a:lnTo>
                <a:lnTo>
                  <a:pt x="4422" y="74"/>
                </a:lnTo>
                <a:lnTo>
                  <a:pt x="4422" y="70"/>
                </a:lnTo>
                <a:lnTo>
                  <a:pt x="4421" y="65"/>
                </a:lnTo>
                <a:lnTo>
                  <a:pt x="4419" y="61"/>
                </a:lnTo>
                <a:lnTo>
                  <a:pt x="4416" y="57"/>
                </a:lnTo>
                <a:lnTo>
                  <a:pt x="4412" y="55"/>
                </a:lnTo>
                <a:lnTo>
                  <a:pt x="4407" y="53"/>
                </a:lnTo>
                <a:lnTo>
                  <a:pt x="4401" y="50"/>
                </a:lnTo>
                <a:lnTo>
                  <a:pt x="4388" y="47"/>
                </a:lnTo>
                <a:lnTo>
                  <a:pt x="4370" y="46"/>
                </a:lnTo>
                <a:lnTo>
                  <a:pt x="4349" y="46"/>
                </a:lnTo>
                <a:lnTo>
                  <a:pt x="4325" y="48"/>
                </a:lnTo>
                <a:lnTo>
                  <a:pt x="4300" y="50"/>
                </a:lnTo>
                <a:lnTo>
                  <a:pt x="4272" y="55"/>
                </a:lnTo>
                <a:lnTo>
                  <a:pt x="4244" y="60"/>
                </a:lnTo>
                <a:lnTo>
                  <a:pt x="4180" y="72"/>
                </a:lnTo>
                <a:lnTo>
                  <a:pt x="4114" y="88"/>
                </a:lnTo>
                <a:lnTo>
                  <a:pt x="4046" y="106"/>
                </a:lnTo>
                <a:lnTo>
                  <a:pt x="3980" y="126"/>
                </a:lnTo>
                <a:lnTo>
                  <a:pt x="3919" y="146"/>
                </a:lnTo>
                <a:lnTo>
                  <a:pt x="3864" y="165"/>
                </a:lnTo>
                <a:lnTo>
                  <a:pt x="3818" y="184"/>
                </a:lnTo>
                <a:lnTo>
                  <a:pt x="3800" y="193"/>
                </a:lnTo>
                <a:lnTo>
                  <a:pt x="3784" y="201"/>
                </a:lnTo>
                <a:lnTo>
                  <a:pt x="3784" y="201"/>
                </a:lnTo>
                <a:lnTo>
                  <a:pt x="3765" y="212"/>
                </a:lnTo>
                <a:lnTo>
                  <a:pt x="3741" y="230"/>
                </a:lnTo>
                <a:lnTo>
                  <a:pt x="3727" y="241"/>
                </a:lnTo>
                <a:lnTo>
                  <a:pt x="3716" y="252"/>
                </a:lnTo>
                <a:lnTo>
                  <a:pt x="3704" y="265"/>
                </a:lnTo>
                <a:lnTo>
                  <a:pt x="3695" y="278"/>
                </a:lnTo>
                <a:lnTo>
                  <a:pt x="3687" y="291"/>
                </a:lnTo>
                <a:lnTo>
                  <a:pt x="3684" y="304"/>
                </a:lnTo>
                <a:lnTo>
                  <a:pt x="3683" y="310"/>
                </a:lnTo>
                <a:lnTo>
                  <a:pt x="3684" y="317"/>
                </a:lnTo>
                <a:lnTo>
                  <a:pt x="3686" y="324"/>
                </a:lnTo>
                <a:lnTo>
                  <a:pt x="3689" y="330"/>
                </a:lnTo>
                <a:lnTo>
                  <a:pt x="3693" y="335"/>
                </a:lnTo>
                <a:lnTo>
                  <a:pt x="3699" y="341"/>
                </a:lnTo>
                <a:lnTo>
                  <a:pt x="3705" y="347"/>
                </a:lnTo>
                <a:lnTo>
                  <a:pt x="3714" y="352"/>
                </a:lnTo>
                <a:lnTo>
                  <a:pt x="3724" y="358"/>
                </a:lnTo>
                <a:lnTo>
                  <a:pt x="3736" y="363"/>
                </a:lnTo>
                <a:lnTo>
                  <a:pt x="3751" y="367"/>
                </a:lnTo>
                <a:lnTo>
                  <a:pt x="3766" y="372"/>
                </a:lnTo>
                <a:lnTo>
                  <a:pt x="3784" y="375"/>
                </a:lnTo>
                <a:lnTo>
                  <a:pt x="3803" y="378"/>
                </a:lnTo>
                <a:lnTo>
                  <a:pt x="3826" y="382"/>
                </a:lnTo>
                <a:lnTo>
                  <a:pt x="3849" y="384"/>
                </a:lnTo>
                <a:lnTo>
                  <a:pt x="3904" y="388"/>
                </a:lnTo>
                <a:lnTo>
                  <a:pt x="3970" y="389"/>
                </a:lnTo>
                <a:lnTo>
                  <a:pt x="4044" y="388"/>
                </a:lnTo>
                <a:lnTo>
                  <a:pt x="4130" y="384"/>
                </a:lnTo>
                <a:lnTo>
                  <a:pt x="4230" y="377"/>
                </a:lnTo>
                <a:lnTo>
                  <a:pt x="4340" y="368"/>
                </a:lnTo>
                <a:lnTo>
                  <a:pt x="4465" y="356"/>
                </a:lnTo>
                <a:lnTo>
                  <a:pt x="4603" y="339"/>
                </a:lnTo>
                <a:lnTo>
                  <a:pt x="4755" y="319"/>
                </a:lnTo>
                <a:lnTo>
                  <a:pt x="4923" y="295"/>
                </a:lnTo>
                <a:lnTo>
                  <a:pt x="5106" y="267"/>
                </a:lnTo>
                <a:lnTo>
                  <a:pt x="5307" y="234"/>
                </a:lnTo>
                <a:lnTo>
                  <a:pt x="5524" y="197"/>
                </a:lnTo>
                <a:lnTo>
                  <a:pt x="5759" y="155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round/>
          </a:ln>
          <a:effectLst>
            <a:outerShdw blurRad="25400" dist="25400" dir="5400000" algn="t" rotWithShape="0">
              <a:prstClr val="black">
                <a:alpha val="3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425790" cy="8128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435100"/>
            <a:ext cx="10972799" cy="46910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SzPct val="100000"/>
        <a:buFont typeface="Wingdings"/>
        <a:buChar char="«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20725" indent="-358775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SzPct val="100000"/>
        <a:buFont typeface="Wingdings"/>
        <a:buChar char="«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081088" indent="-366713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«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343025" indent="-26670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«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1619250" indent="-276225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§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1971675" indent="-26670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§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6pPr>
      <a:lvl7pPr marL="2238375" indent="-26670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§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7pPr>
      <a:lvl8pPr marL="2514600" indent="-24765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§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8pPr>
      <a:lvl9pPr marL="2800350" indent="-285750" algn="l" defTabSz="914400" rtl="0" eaLnBrk="1" latinLnBrk="1" hangingPunct="1">
        <a:spcBef>
          <a:spcPct val="20000"/>
        </a:spcBef>
        <a:buClr>
          <a:schemeClr val="tx1">
            <a:lumMod val="75000"/>
          </a:schemeClr>
        </a:buClr>
        <a:buFont typeface="Wingdings"/>
        <a:buChar char="§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2DGP</a:t>
            </a:r>
            <a:r>
              <a:rPr lang="ko-KR" altLang="en-US"/>
              <a:t> 프로젝트 </a:t>
            </a:r>
            <a:r>
              <a:rPr lang="en-US" altLang="ko-KR"/>
              <a:t>3</a:t>
            </a:r>
            <a:r>
              <a:rPr lang="ko-KR" altLang="en-US"/>
              <a:t>차발표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2017182050</a:t>
            </a:r>
            <a:endParaRPr lang="en-US" altLang="ko-KR"/>
          </a:p>
          <a:p>
            <a:pPr>
              <a:defRPr/>
            </a:pPr>
            <a:r>
              <a:rPr lang="ko-KR" altLang="en-US"/>
              <a:t>우성준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 hub</a:t>
            </a:r>
            <a:r>
              <a:rPr lang="ko-KR" altLang="en-US"/>
              <a:t> 커밋 통계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sz="quarter" idx="13"/>
          </p:nvPr>
        </p:nvGraphicFramePr>
        <p:xfrm>
          <a:off x="3207958" y="3189434"/>
          <a:ext cx="4760276" cy="36609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2299"/>
                <a:gridCol w="3157976"/>
              </a:tblGrid>
              <a:tr h="6267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날짜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커밋 횟수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2664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10/6~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00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10/13~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524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10/20~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448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10/27~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4091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11/3~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00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11/10~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11/17~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76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11/24~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d0d0d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>
                        <a:solidFill>
                          <a:srgbClr val="0d0d0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087438"/>
            <a:ext cx="10604994" cy="205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진척도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sz="quarter" idx="13"/>
          </p:nvPr>
        </p:nvGraphicFramePr>
        <p:xfrm>
          <a:off x="0" y="1439502"/>
          <a:ext cx="12192000" cy="54184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48000"/>
                <a:gridCol w="3048000"/>
                <a:gridCol w="4464558"/>
                <a:gridCol w="1631442"/>
              </a:tblGrid>
              <a:tr h="6773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내용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차발표 목표범위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실제 개발 완료 범위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진척도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6773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맵제작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시간에 따른 맵 변화 구현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개발 완료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100%</a:t>
                      </a:r>
                      <a:endParaRPr lang="en-US" altLang="ko-KR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6773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캐릭터 컨트롤러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키보드 입력에 따른 애니메이션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대각선 이동이 잘 되지않음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80%</a:t>
                      </a:r>
                      <a:endParaRPr lang="en-US" altLang="ko-KR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6773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아이템</a:t>
                      </a: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 장애물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생명 회복</a:t>
                      </a: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 장애물 구현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생명 회복 아이템 구현 완료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장애물 구현 완료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100%</a:t>
                      </a:r>
                      <a:endParaRPr lang="en-US" altLang="ko-KR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6773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제작 및 맵 추가구현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UI</a:t>
                      </a: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제작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점수</a:t>
                      </a: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 생명 </a:t>
                      </a: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UI</a:t>
                      </a: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제작 완료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추가적인 부분은 아직 없음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100%</a:t>
                      </a:r>
                      <a:endParaRPr lang="en-US" altLang="ko-KR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6773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충돌체크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오브젝트간의 충돌체크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개발 완료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100%</a:t>
                      </a:r>
                      <a:endParaRPr lang="en-US" altLang="ko-KR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6773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사운드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상황에 따른 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효과음과 배경음악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미구현 상태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0%</a:t>
                      </a:r>
                      <a:endParaRPr lang="en-US" altLang="ko-KR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6773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난이도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시간에 따른 난이도 증가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게임 플레이 시간이 지날수록 어려움</a:t>
                      </a:r>
                      <a:endParaRPr lang="ko-KR" altLang="en-US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2"/>
                          </a:solidFill>
                          <a:latin typeface="맑은 고딕"/>
                          <a:ea typeface="맑은 고딕"/>
                        </a:rPr>
                        <a:t>90%</a:t>
                      </a:r>
                      <a:endParaRPr lang="en-US" altLang="ko-KR">
                        <a:solidFill>
                          <a:schemeClr val="dk2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오렌지">
  <a:themeElements>
    <a:clrScheme name="오렌지">
      <a:dk1>
        <a:srgbClr val="fe6100"/>
      </a:dk1>
      <a:lt1>
        <a:srgbClr val="ffffff"/>
      </a:lt1>
      <a:dk2>
        <a:srgbClr val="363636"/>
      </a:dk2>
      <a:lt2>
        <a:srgbClr val="f79015"/>
      </a:lt2>
      <a:accent1>
        <a:srgbClr val="ff4546"/>
      </a:accent1>
      <a:accent2>
        <a:srgbClr val="d8d8d8"/>
      </a:accent2>
      <a:accent3>
        <a:srgbClr val="ffcc00"/>
      </a:accent3>
      <a:accent4>
        <a:srgbClr val="823200"/>
      </a:accent4>
      <a:accent5>
        <a:srgbClr val="858585"/>
      </a:accent5>
      <a:accent6>
        <a:srgbClr val="993366"/>
      </a:accent6>
      <a:hlink>
        <a:srgbClr val="ccff33"/>
      </a:hlink>
      <a:folHlink>
        <a:srgbClr val="800080"/>
      </a:folHlink>
    </a:clrScheme>
    <a:fontScheme name="오렌지">
      <a:majorFont>
        <a:latin typeface="Verdana"/>
        <a:ea typeface=""/>
        <a:cs typeface=""/>
        <a:font script="Jpan" typeface="MS PGothic"/>
        <a:font script="Hang" typeface="HY울릉도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48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gradFill rotWithShape="1">
          <a:gsLst>
            <a:gs pos="0">
              <a:schemeClr val="phClr">
                <a:shade val="80000"/>
                <a:hueMod val="80000"/>
                <a:satMod val="100000"/>
                <a:lumMod val="100000"/>
              </a:schemeClr>
            </a:gs>
            <a:gs pos="57000">
              <a:schemeClr val="phClr">
                <a:hueMod val="100000"/>
              </a:schemeClr>
            </a:gs>
          </a:gsLst>
          <a:lin ang="5400000" scaled="0"/>
        </a:gradFill>
        <a:solidFill>
          <a:schemeClr val="phClr">
            <a:hueMod val="150000"/>
          </a:schemeClr>
        </a:solidFill>
        <a:blipFill rotWithShape="1">
          <a:blip r:embed="rId1">
            <a:alphaModFix/>
            <a:duotone>
              <a:schemeClr val="phClr">
                <a:shade val="50000"/>
                <a:hueMod val="95000"/>
                <a:satMod val="200000"/>
              </a:schemeClr>
              <a:schemeClr val="phClr">
                <a:tint val="5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</ep:Words>
  <ep:PresentationFormat>화면 슬라이드 쇼(4:3)</ep:PresentationFormat>
  <ep:Paragraphs>5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오렌지</vt:lpstr>
      <vt:lpstr>2DGP 프로젝트 3차발표</vt:lpstr>
      <vt:lpstr>슬라이드 2</vt:lpstr>
      <vt:lpstr>Git hub 커밋 통계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2019-11-26T11:59:52.101</dcterms:created>
  <dc:creator>wsj26</dc:creator>
  <cp:lastModifiedBy>wsj26</cp:lastModifiedBy>
  <dcterms:modified xsi:type="dcterms:W3CDTF">2019-11-26T12:18:26.644</dcterms:modified>
  <cp:revision>6</cp:revision>
  <dc:title>2DGP 프로젝트 3차발표</dc:title>
  <cp:version>1000.0000.01</cp:version>
</cp:coreProperties>
</file>