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5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wsj26" initials="w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637" autoAdjust="0"/>
    <p:restoredTop sz="97176"/>
  </p:normalViewPr>
  <p:slideViewPr>
    <p:cSldViewPr>
      <p:cViewPr varScale="1">
        <p:scale>
          <a:sx n="100" d="100"/>
          <a:sy n="100" d="100"/>
        </p:scale>
        <p:origin x="-426" y="-708"/>
      </p:cViewPr>
      <p:guideLst>
        <p:guide orient="horz" pos="1615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commentAuthors" Target="commentAuthors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powerpoint.sage-fox.com/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jpeg"  /><Relationship Id="rId5" Type="http://schemas.openxmlformats.org/officeDocument/2006/relationships/image" Target="../media/image3.jpeg"  /><Relationship Id="rId6" Type="http://schemas.openxmlformats.org/officeDocument/2006/relationships/image" Target="../media/image4.jpeg"  /><Relationship Id="rId7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201930"/>
            <a:ext cx="1584176" cy="458443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2021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중간발표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: 1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br>
              <a:rPr lang="ko-KR" altLang="en-US" sz="240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  <a:endParaRPr lang="en-US" sz="24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문제점 및 보완책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HeightMap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의 느린 진행상황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 측에서 작업 속도가 늦어져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 HeightMap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작업이 뒤로 밀려나게 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 HeightMap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작업은 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월까지 진행될 것으로 예상</a:t>
            </a:r>
            <a:endPara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향후 개발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모델링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애니메이션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복서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관중 애니메이션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게임 컨텐츠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PvP,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PvE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전투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 HeightMap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로비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전투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메뉴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구현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HeightMap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구현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깃허브 로그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763874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Project 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Anger Control Disorder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725" y="3126457"/>
            <a:ext cx="8210550" cy="153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개요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요소 및 중점 연구 분야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구성원 역할 분담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내용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조작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문제점 및 보완책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향후 개발 일정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깃허브 로그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개요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 3D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소개가 필요한가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여기에 뭐 쓸까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그냥 대충 만들어보자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899592" y="1523401"/>
            <a:ext cx="3528392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감각치환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청각적 효과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스키닝 애니메이션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렉돌 애니메이션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??????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444208" y="1671637"/>
            <a:ext cx="900112" cy="900112"/>
          </a:xfrm>
          <a:prstGeom prst="rect">
            <a:avLst/>
          </a:prstGeom>
        </p:spPr>
      </p:pic>
      <p:pic>
        <p:nvPicPr>
          <p:cNvPr id="14" name="그림 19"/>
          <p:cNvPicPr/>
          <p:nvPr/>
        </p:nvPicPr>
        <p:blipFill rotWithShape="1">
          <a:blip r:embed="rId4"/>
          <a:srcRect l="210" b="8000"/>
          <a:stretch>
            <a:fillRect/>
          </a:stretch>
        </p:blipFill>
        <p:spPr>
          <a:xfrm>
            <a:off x="7884368" y="2121693"/>
            <a:ext cx="900112" cy="900112"/>
          </a:xfrm>
          <a:prstGeom prst="rect">
            <a:avLst/>
          </a:prstGeom>
        </p:spPr>
      </p:pic>
      <p:pic>
        <p:nvPicPr>
          <p:cNvPr id="15" name="그림 20"/>
          <p:cNvPicPr/>
          <p:nvPr/>
        </p:nvPicPr>
        <p:blipFill rotWithShape="1">
          <a:blip r:embed="rId5"/>
          <a:srcRect b="13600"/>
          <a:stretch>
            <a:fillRect/>
          </a:stretch>
        </p:blipFill>
        <p:spPr>
          <a:xfrm>
            <a:off x="4968031" y="2121693"/>
            <a:ext cx="900112" cy="900112"/>
          </a:xfrm>
          <a:prstGeom prst="rect">
            <a:avLst/>
          </a:prstGeom>
        </p:spPr>
      </p:pic>
      <p:pic>
        <p:nvPicPr>
          <p:cNvPr id="16" name="그림 21"/>
          <p:cNvPicPr/>
          <p:nvPr/>
        </p:nvPicPr>
        <p:blipFill rotWithShape="1">
          <a:blip r:embed="rId6"/>
          <a:srcRect b="10800"/>
          <a:stretch>
            <a:fillRect/>
          </a:stretch>
        </p:blipFill>
        <p:spPr>
          <a:xfrm>
            <a:off x="3671887" y="2121694"/>
            <a:ext cx="900112" cy="900112"/>
          </a:xfrm>
          <a:prstGeom prst="rect">
            <a:avLst/>
          </a:prstGeom>
        </p:spPr>
      </p:pic>
      <p:cxnSp>
        <p:nvCxnSpPr>
          <p:cNvPr id="17" name="직선 화살표 연결선 29"/>
          <p:cNvCxnSpPr/>
          <p:nvPr/>
        </p:nvCxnSpPr>
        <p:spPr>
          <a:xfrm>
            <a:off x="3671887" y="3723878"/>
            <a:ext cx="4932561" cy="0"/>
          </a:xfrm>
          <a:prstGeom prst="straightConnector1">
            <a:avLst/>
          </a:prstGeom>
          <a:noFill/>
          <a:ln w="9525" cap="flat" cmpd="sng" algn="ctr">
            <a:solidFill>
              <a:srgbClr val="13171a">
                <a:alpha val="100000"/>
              </a:srgbClr>
            </a:solidFill>
            <a:prstDash val="solid"/>
            <a:tailEnd type="arrow"/>
          </a:ln>
        </p:spPr>
      </p:cxnSp>
      <p:pic>
        <p:nvPicPr>
          <p:cNvPr id="18" name="그림 30"/>
          <p:cNvPicPr/>
          <p:nvPr/>
        </p:nvPicPr>
        <p:blipFill rotWithShape="1">
          <a:blip r:embed="rId7"/>
          <a:srcRect b="10080"/>
          <a:stretch>
            <a:fillRect/>
          </a:stretch>
        </p:blipFill>
        <p:spPr>
          <a:xfrm>
            <a:off x="6444208" y="2571750"/>
            <a:ext cx="900112" cy="900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/>
        </p:nvGraphicFramePr>
        <p:xfrm>
          <a:off x="7167750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수정 후 일정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1" name="Picture 7" descr="C:\Users\박찬휘\Desktop\unknow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3700" y="1347614"/>
            <a:ext cx="5850833" cy="3592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 분담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99592" y="1526838"/>
          <a:ext cx="7630385" cy="3269411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44283"/>
                <a:gridCol w="2496277"/>
                <a:gridCol w="2589825"/>
              </a:tblGrid>
              <a:tr h="48665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21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서버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0">
                <a:tc gridSpan="3">
                  <a:txBody>
                    <a:bodyPr vert="horz" lIns="89999" tIns="46800" rIns="89999" bIns="45720" anchor="t" anchorCtr="0"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코드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="0" i="0" u="none" strike="noStrike" cap="none" baseline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484020">
                <a:tc>
                  <a:txBody>
                    <a:bodyPr vert="horz" lIns="89999" tIns="46800" rIns="89999" bIns="4572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프레임워크 제작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로직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46800" rIns="89999" bIns="4572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셰이더 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로직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멀티 스레드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서버 구현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제작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08545">
                <a:tc gridSpan="3">
                  <a:txBody>
                    <a:bodyPr vert="horz" lIns="89999" tIns="46800" rIns="89999" bIns="45720" anchor="t" anchorCtr="0"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리소스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20000">
                <a:tc>
                  <a:txBody>
                    <a:bodyPr vert="horz" lIns="89999" tIns="190800" rIns="89999" bIns="19080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파티클 패턴 제작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모델 수집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맵 디자인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사운드 수집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게임 디자인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모델링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내용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830" y="1299989"/>
            <a:ext cx="259805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프레임워크 제작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9" name="표 44"/>
          <p:cNvGraphicFramePr>
            <a:graphicFrameLocks noGrp="1"/>
          </p:cNvGraphicFramePr>
          <p:nvPr/>
        </p:nvGraphicFramePr>
        <p:xfrm>
          <a:off x="885875" y="1768437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10" name="표 44"/>
          <p:cNvGraphicFramePr>
            <a:graphicFrameLocks noGrp="1"/>
          </p:cNvGraphicFramePr>
          <p:nvPr/>
        </p:nvGraphicFramePr>
        <p:xfrm>
          <a:off x="885875" y="3291990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1" name="Google Shape;94;p13"/>
          <p:cNvSpPr txBox="1"/>
          <p:nvPr/>
        </p:nvSpPr>
        <p:spPr>
          <a:xfrm>
            <a:off x="3491880" y="1299989"/>
            <a:ext cx="259805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로직 구현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내용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830" y="1299989"/>
            <a:ext cx="1373914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셰이더 구현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6" name="표 44"/>
          <p:cNvGraphicFramePr>
            <a:graphicFrameLocks noGrp="1"/>
          </p:cNvGraphicFramePr>
          <p:nvPr/>
        </p:nvGraphicFramePr>
        <p:xfrm>
          <a:off x="885875" y="1851670"/>
          <a:ext cx="1525885" cy="266429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525885"/>
              </a:tblGrid>
              <a:tr h="2664296">
                <a:tc>
                  <a:txBody>
                    <a:bodyPr vert="horz" lIns="91440" tIns="45720" rIns="91440" bIns="45720" anchor="t" anchorCtr="0"/>
                    <a:p>
                      <a:pPr marR="0" lvl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97" name="표 44"/>
          <p:cNvGraphicFramePr>
            <a:graphicFrameLocks noGrp="1"/>
          </p:cNvGraphicFramePr>
          <p:nvPr/>
        </p:nvGraphicFramePr>
        <p:xfrm>
          <a:off x="2830091" y="1851670"/>
          <a:ext cx="1525885" cy="266429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525885"/>
              </a:tblGrid>
              <a:tr h="2664296">
                <a:tc>
                  <a:txBody>
                    <a:bodyPr vert="horz" lIns="91440" tIns="45720" rIns="91440" bIns="45720" anchor="t" anchorCtr="0"/>
                    <a:p>
                      <a:pPr marR="0" lvl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99" name="Google Shape;94;p13"/>
          <p:cNvSpPr txBox="1"/>
          <p:nvPr/>
        </p:nvSpPr>
        <p:spPr>
          <a:xfrm>
            <a:off x="2267744" y="1299989"/>
            <a:ext cx="180020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게임 로직 구현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94;p13"/>
          <p:cNvSpPr txBox="1"/>
          <p:nvPr/>
        </p:nvSpPr>
        <p:spPr>
          <a:xfrm>
            <a:off x="4067944" y="1299989"/>
            <a:ext cx="216024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파티클 패턴 제작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조작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" name="표 34"/>
          <p:cNvGraphicFramePr>
            <a:graphicFrameLocks noGrp="1"/>
          </p:cNvGraphicFramePr>
          <p:nvPr/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/>
                <a:gridCol w="1260140"/>
              </a:tblGrid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A ], [ ‘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훅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 ], [ ;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잽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C ] , [ ,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가드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L,R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측면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Space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L+R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9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/>
          <a:srcRect r="34440"/>
          <a:stretch>
            <a:fillRect/>
          </a:stretch>
        </p:blipFill>
        <p:spPr>
          <a:xfrm>
            <a:off x="209228" y="1930209"/>
            <a:ext cx="5532666" cy="2466975"/>
          </a:xfrm>
          <a:prstGeom prst="rect">
            <a:avLst/>
          </a:prstGeom>
          <a:noFill/>
          <a:ln/>
        </p:spPr>
      </p:pic>
      <p:sp>
        <p:nvSpPr>
          <p:cNvPr id="20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2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4" name="모서리가 둥근 직사각형 26"/>
          <p:cNvSpPr/>
          <p:nvPr/>
        </p:nvSpPr>
        <p:spPr>
          <a:xfrm>
            <a:off x="4321784" y="3060302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6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7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8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231</ep:Words>
  <ep:PresentationFormat>화면 슬라이드 쇼(16:9)</ep:PresentationFormat>
  <ep:Paragraphs>63</ep:Paragraphs>
  <ep:Slides>12</ep:Slides>
  <ep:Notes>12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Antonio template</vt:lpstr>
      <vt:lpstr>슬라이드 1</vt:lpstr>
      <vt:lpstr>목차</vt:lpstr>
      <vt:lpstr>1. 게임 개요</vt:lpstr>
      <vt:lpstr>2. 기술적 요소 및 중점 연구 분야</vt:lpstr>
      <vt:lpstr>슬라이드 5</vt:lpstr>
      <vt:lpstr>슬라이드 6</vt:lpstr>
      <vt:lpstr>4. 개발 내용</vt:lpstr>
      <vt:lpstr>4. 개발 내용</vt:lpstr>
      <vt:lpstr>5. 게임 조작</vt:lpstr>
      <vt:lpstr>6. 문제점 및 보완책</vt:lpstr>
      <vt:lpstr>7. 향후 개발 일정</vt:lpstr>
      <vt:lpstr>8. 깃허브 로그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Ricky</dc:creator>
  <cp:lastModifiedBy>qke13</cp:lastModifiedBy>
  <dcterms:modified xsi:type="dcterms:W3CDTF">2021-04-25T09:41:35.366</dcterms:modified>
  <cp:revision>298</cp:revision>
  <dc:title>분노의 주먹 PRESENTATION TITLE</dc:title>
  <cp:version>1000.0000.01</cp:version>
</cp:coreProperties>
</file>