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3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모델링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복서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관중 애니메이션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컨텐츠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PvP,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로비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메뉴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605668" y="1398080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1738312"/>
            <a:ext cx="8210550" cy="1533525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4"/>
          <a:srcRect r="72500" b="52270"/>
          <a:stretch>
            <a:fillRect/>
          </a:stretch>
        </p:blipFill>
        <p:spPr>
          <a:xfrm>
            <a:off x="3131840" y="3117494"/>
            <a:ext cx="1656184" cy="1830519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20072" y="1465739"/>
            <a:ext cx="3304708" cy="348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분담 및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716016" y="1523400"/>
            <a:ext cx="3816423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17860"/>
          <a:stretch>
            <a:fillRect/>
          </a:stretch>
        </p:blipFill>
        <p:spPr>
          <a:xfrm>
            <a:off x="539551" y="1599642"/>
            <a:ext cx="403244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14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15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16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17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noFill/>
          <a:ln w="9525" cap="flat" cmpd="sng" algn="ctr">
            <a:solidFill>
              <a:srgbClr val="13171a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8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3700" y="1347614"/>
            <a:ext cx="5850833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630385" cy="307891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프레임워크 제작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  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멀티 스레드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서버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충돌처리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모델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데이터베이스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9592" y="1419622"/>
            <a:ext cx="2673821" cy="1568419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592" y="3075806"/>
            <a:ext cx="2664296" cy="156283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rcRect l="3010" t="4860" r="30140" b="25660"/>
          <a:stretch>
            <a:fillRect/>
          </a:stretch>
        </p:blipFill>
        <p:spPr>
          <a:xfrm>
            <a:off x="4192590" y="1851670"/>
            <a:ext cx="3979810" cy="2326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충돌처리의 느린 진행상황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충돌처리 측에서 작업 속도가 늦어져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게임로직 작업이 뒤로 밀려나게 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게임로직 작업은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월까지 진행될 것으로 예상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196</ep:Words>
  <ep:PresentationFormat>화면 슬라이드 쇼(16:9)</ep:PresentationFormat>
  <ep:Paragraphs>51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4. 개발 내용</vt:lpstr>
      <vt:lpstr>5. 게임 조작</vt:lpstr>
      <vt:lpstr>6. 문제점 및 보완책</vt:lpstr>
      <vt:lpstr>7. 향후 개발 일정</vt:lpstr>
      <vt:lpstr>8. 깃허브 로그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2021-04-26T01:29:35.535</dcterms:modified>
  <cp:revision>316</cp:revision>
  <dc:title>분노의 주먹 PRESENTATION TITLE</dc:title>
  <cp:version>1000.0000.01</cp:version>
</cp:coreProperties>
</file>