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7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 애니메이션 모델 적용 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스킨 메쉬의 프레임 계층 구조 수정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네트워크 통신 시 프레임 드랍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 렌더링 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Receive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대기 해결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 간 동기화 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공유자원 최소화로 진행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컨텐츠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미션 시스템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연계기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메인 게임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내부 충돌처리 보완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셰이더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셰이더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매칭 시스템 및 로비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 간 싱크 조절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메인 게임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충돌처리 보완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605668" y="1398080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1738312"/>
            <a:ext cx="8210550" cy="1533525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4"/>
          <a:srcRect r="72500" b="52270"/>
          <a:stretch>
            <a:fillRect/>
          </a:stretch>
        </p:blipFill>
        <p:spPr>
          <a:xfrm>
            <a:off x="3131840" y="3117494"/>
            <a:ext cx="1656184" cy="1830519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20072" y="1465739"/>
            <a:ext cx="3304708" cy="348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데모 시연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분담 및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데모 시연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716016" y="1523400"/>
            <a:ext cx="3816423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17860"/>
          <a:stretch>
            <a:fillRect/>
          </a:stretch>
        </p:blipFill>
        <p:spPr>
          <a:xfrm>
            <a:off x="539551" y="1599642"/>
            <a:ext cx="403244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 애니메이션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부위 별 충돌 처리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708515" cy="291712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51725"/>
                <a:gridCol w="2494575"/>
                <a:gridCol w="2662215"/>
              </a:tblGrid>
              <a:tr h="52905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969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988373">
                <a:tc>
                  <a:txBody>
                    <a:bodyPr vert="horz" lIns="89999" tIns="46800" rIns="89999" bIns="45720" anchor="ctr" anchorCtr="0"/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  프레임워크 제작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조명 연출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타격 이펙트 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내부 충돌 처리 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애니메이션 컨트롤러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ko-KR" altLang="en-US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멀티 스레드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서버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부위별 충돌 처리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 간 싱크 조절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0067" y="1391047"/>
            <a:ext cx="6005335" cy="3168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9592" y="1417937"/>
            <a:ext cx="6141317" cy="2455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 로드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조명에서 문제 발생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현재는 해결 완료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로직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셰이더 추가 작업은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월까지 진행될 것으로 예상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다중 접속 시 스레드 문제 발생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현재는 해결 완료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화면 슬라이드 쇼(16:9)</ep:PresentationFormat>
  <ep:Paragraphs>68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슬라이드 7</vt:lpstr>
      <vt:lpstr>4. 개발 내용</vt:lpstr>
      <vt:lpstr>5. 게임 조작</vt:lpstr>
      <vt:lpstr>6. 문제점 및 보완책</vt:lpstr>
      <vt:lpstr>7. 향후 개발 일정</vt:lpstr>
      <vt:lpstr>8. 깃허브 로그</vt:lpstr>
      <vt:lpstr>9. 데모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2021-05-12T16:33:15.135</dcterms:modified>
  <cp:revision>365</cp:revision>
  <dc:title>분노의 주먹 PRESENTATION TITLE</dc:title>
  <cp:version>1000.0000.01</cp:version>
</cp:coreProperties>
</file>