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autoCompressPictures="0">
  <p:sldMasterIdLst>
    <p:sldMasterId id="214748367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wsj26" initials="w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7C95F03-0CCA-47FF-B4B6-37FC9320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2FFE23-0BB2-45EB-AA5A-FA1B39E901F1}" styleName="Normal Style 2 - Body/Background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>
              <a:shade val="50000"/>
              <a:satMod val="23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637" autoAdjust="0"/>
    <p:restoredTop sz="97176"/>
  </p:normalViewPr>
  <p:slideViewPr>
    <p:cSldViewPr>
      <p:cViewPr varScale="1">
        <p:scale>
          <a:sx n="100" d="100"/>
          <a:sy n="100" d="100"/>
        </p:scale>
        <p:origin x="-426" y="-708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commentAuthors" Target="commentAuthors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://powerpoint.sage-fox.com/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</p:cNvPr>
          <p:cNvSpPr txBox="1">
            <a:spLocks noChangeAspect="1"/>
          </p:cNvSpPr>
          <p:nvPr/>
        </p:nvSpPr>
        <p:spPr>
          <a:xfrm>
            <a:off x="5620463" y="3154680"/>
            <a:ext cx="3334113" cy="1378129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2017182050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우성준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2017180049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박찬휘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2017184047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함범호</a:t>
            </a:r>
            <a:endParaRPr lang="en-US" altLang="ko-KR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</p:txBody>
      </p:sp>
      <p:sp>
        <p:nvSpPr>
          <p:cNvPr id="5" name="TextBox 4">
            <a:hlinkClick r:id="rId3"/>
          </p:cNvPr>
          <p:cNvSpPr txBox="1">
            <a:spLocks noChangeAspect="1"/>
          </p:cNvSpPr>
          <p:nvPr/>
        </p:nvSpPr>
        <p:spPr>
          <a:xfrm>
            <a:off x="395536" y="4195056"/>
            <a:ext cx="1872208" cy="338554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Professor. </a:t>
            </a:r>
            <a:r>
              <a:rPr lang="ko-KR" altLang="en-US" sz="16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장지웅</a:t>
            </a:r>
            <a:endParaRPr lang="en-US" altLang="ko-KR" sz="16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7" name="TextBox 6">
            <a:hlinkClick r:id="rId3"/>
          </p:cNvPr>
          <p:cNvSpPr txBox="1">
            <a:spLocks noChangeAspect="1"/>
          </p:cNvSpPr>
          <p:nvPr/>
        </p:nvSpPr>
        <p:spPr>
          <a:xfrm>
            <a:off x="395536" y="201930"/>
            <a:ext cx="1584176" cy="458443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2021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년도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졸업작품 중간발표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8" name="Google Shape;88;p12"/>
          <p:cNvSpPr txBox="1"/>
          <p:nvPr/>
        </p:nvSpPr>
        <p:spPr>
          <a:xfrm>
            <a:off x="611560" y="1203598"/>
            <a:ext cx="8343016" cy="1303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분노의 주먹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: 1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복싱게임</a:t>
            </a:r>
            <a:br>
              <a:rPr lang="ko-KR" altLang="en-US" sz="240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</a:br>
            <a:r>
              <a:rPr lang="en-US" altLang="ko-KR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-</a:t>
            </a:r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Angry Control Disorder-</a:t>
            </a:r>
            <a:endParaRPr lang="en-US" sz="24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조작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" name="표 34"/>
          <p:cNvGraphicFramePr>
            <a:graphicFrameLocks noGrp="1"/>
          </p:cNvGraphicFramePr>
          <p:nvPr/>
        </p:nvGraphicFramePr>
        <p:xfrm>
          <a:off x="5897860" y="1540816"/>
          <a:ext cx="2520280" cy="3023678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60140"/>
                <a:gridCol w="1260140"/>
              </a:tblGrid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A ], [ ‘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훅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S 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잽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C ] , [ ,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가드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L,R Shift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측면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Space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후방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L+R Shift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전방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19" name="Picture 2" descr="C:\Users\박찬휘\Desktop\ea4ff98da6d7788f.jpeg"/>
          <p:cNvPicPr>
            <a:picLocks noChangeAspect="1" noChangeArrowheads="1"/>
          </p:cNvPicPr>
          <p:nvPr/>
        </p:nvPicPr>
        <p:blipFill rotWithShape="1">
          <a:blip r:embed="rId3"/>
          <a:srcRect r="34440"/>
          <a:stretch>
            <a:fillRect/>
          </a:stretch>
        </p:blipFill>
        <p:spPr>
          <a:xfrm>
            <a:off x="209228" y="1930209"/>
            <a:ext cx="5532666" cy="2466975"/>
          </a:xfrm>
          <a:prstGeom prst="rect">
            <a:avLst/>
          </a:prstGeom>
          <a:noFill/>
          <a:ln/>
        </p:spPr>
      </p:pic>
      <p:sp>
        <p:nvSpPr>
          <p:cNvPr id="20" name="모서리가 둥근 직사각형 12"/>
          <p:cNvSpPr/>
          <p:nvPr/>
        </p:nvSpPr>
        <p:spPr>
          <a:xfrm>
            <a:off x="1236390" y="3058846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1582064" y="3058846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2" name="모서리가 둥근 직사각형 23"/>
          <p:cNvSpPr/>
          <p:nvPr/>
        </p:nvSpPr>
        <p:spPr>
          <a:xfrm>
            <a:off x="562737" y="3403283"/>
            <a:ext cx="828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3" name="모서리가 둥근 직사각형 25"/>
          <p:cNvSpPr/>
          <p:nvPr/>
        </p:nvSpPr>
        <p:spPr>
          <a:xfrm>
            <a:off x="3811044" y="3404524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5" name="모서리가 둥근 직사각형 27"/>
          <p:cNvSpPr/>
          <p:nvPr/>
        </p:nvSpPr>
        <p:spPr>
          <a:xfrm>
            <a:off x="4670943" y="3060302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6" name="모서리가 둥근 직사각형 28"/>
          <p:cNvSpPr/>
          <p:nvPr/>
        </p:nvSpPr>
        <p:spPr>
          <a:xfrm>
            <a:off x="4850562" y="3400614"/>
            <a:ext cx="828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7" name="모서리가 둥근 직사각형 29"/>
          <p:cNvSpPr/>
          <p:nvPr/>
        </p:nvSpPr>
        <p:spPr>
          <a:xfrm>
            <a:off x="2099312" y="3400433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8" name="모서리가 둥근 직사각형 30"/>
          <p:cNvSpPr/>
          <p:nvPr/>
        </p:nvSpPr>
        <p:spPr>
          <a:xfrm>
            <a:off x="2019344" y="3744026"/>
            <a:ext cx="2376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문제점 및 보완책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렉돌 애니메이션 모델 적용 문제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스킨 메쉬의 프레임 계층 구조 수정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네트워크 통신 시 프레임 드랍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클라이언트 렌더링 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Receive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대기 해결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스레드 간 동기화 문제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공유자원 최소화로 진행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향후 개발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893830" y="1542096"/>
            <a:ext cx="3822186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클라이언트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게임 컨텐츠 추가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미션 시스템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연계기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애니메이션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셰이더 추가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렉돌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셰이더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내부 충돌처리 보완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4;p13"/>
          <p:cNvSpPr txBox="1"/>
          <p:nvPr/>
        </p:nvSpPr>
        <p:spPr>
          <a:xfrm>
            <a:off x="4782262" y="1542096"/>
            <a:ext cx="3822186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서버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게임 컨텐츠 연동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미션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매칭 시스템 및 로비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부위 별 충돌처리 보완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클라이언트 간 싱크 조절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8.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깃허브 로그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605668" y="1398080"/>
            <a:ext cx="7638740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Project :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Anger Control Disorder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"/>
          <p:cNvPicPr>
            <a:picLocks noChangeAspect="1"/>
          </p:cNvPicPr>
          <p:nvPr/>
        </p:nvPicPr>
        <p:blipFill rotWithShape="1">
          <a:blip r:embed="rId3"/>
          <a:srcRect b="30470"/>
          <a:stretch>
            <a:fillRect/>
          </a:stretch>
        </p:blipFill>
        <p:spPr>
          <a:xfrm>
            <a:off x="5182890" y="1741562"/>
            <a:ext cx="3415084" cy="151216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6" name=""/>
          <p:cNvPicPr>
            <a:picLocks noChangeAspect="1"/>
          </p:cNvPicPr>
          <p:nvPr/>
        </p:nvPicPr>
        <p:blipFill rotWithShape="1">
          <a:blip r:embed="rId4"/>
          <a:srcRect l="25590" t="39560" r="5900" b="29120"/>
          <a:stretch>
            <a:fillRect/>
          </a:stretch>
        </p:blipFill>
        <p:spPr>
          <a:xfrm>
            <a:off x="2339752" y="3320405"/>
            <a:ext cx="6264696" cy="151216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7" name=""/>
          <p:cNvSpPr txBox="1"/>
          <p:nvPr/>
        </p:nvSpPr>
        <p:spPr>
          <a:xfrm>
            <a:off x="640135" y="1827287"/>
            <a:ext cx="4291905" cy="2853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1300" b="1">
                <a:solidFill>
                  <a:srgbClr val="0000ff"/>
                </a:solidFill>
              </a:rPr>
              <a:t>https://github.com/wsj2681/Anger_Control_Disoder</a:t>
            </a:r>
            <a:endParaRPr lang="en-US" altLang="en-US" sz="1300" b="1">
              <a:solidFill>
                <a:srgbClr val="0000ff"/>
              </a:solidFill>
            </a:endParaRPr>
          </a:p>
        </p:txBody>
      </p:sp>
      <p:graphicFrame>
        <p:nvGraphicFramePr>
          <p:cNvPr id="108" name=""/>
          <p:cNvGraphicFramePr>
            <a:graphicFrameLocks noGrp="1"/>
          </p:cNvGraphicFramePr>
          <p:nvPr/>
        </p:nvGraphicFramePr>
        <p:xfrm>
          <a:off x="718924" y="2179310"/>
          <a:ext cx="4183400" cy="788410"/>
        </p:xfrm>
        <a:graphic>
          <a:graphicData uri="http://schemas.openxmlformats.org/drawingml/2006/table">
            <a:tbl>
              <a:tblPr firstRow="1" bandRow="1">
                <a:tableStyleId>{722FFE23-0BB2-45EB-AA5A-FA1B39E901F1}</a:tableStyleId>
              </a:tblPr>
              <a:tblGrid>
                <a:gridCol w="1050005"/>
                <a:gridCol w="1044464"/>
                <a:gridCol w="1044464"/>
                <a:gridCol w="1044464"/>
              </a:tblGrid>
              <a:tr h="44824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우성준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박찬휘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함범호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34016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커밋 수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197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102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48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9.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데모 시연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개요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기술적 요소 및 중점 연구 분야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역할 분담 및 일정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내용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조작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문제점 및 보완책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향후 개발 일정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깃허브 로그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데모 시연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개요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4716016" y="1523400"/>
            <a:ext cx="3816423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대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 3D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복싱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rcRect b="17860"/>
          <a:stretch>
            <a:fillRect/>
          </a:stretch>
        </p:blipFill>
        <p:spPr>
          <a:xfrm>
            <a:off x="539551" y="1599642"/>
            <a:ext cx="4032448" cy="2484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Google Shape;94;p13"/>
          <p:cNvSpPr txBox="1"/>
          <p:nvPr/>
        </p:nvSpPr>
        <p:spPr>
          <a:xfrm>
            <a:off x="899592" y="1523401"/>
            <a:ext cx="3528392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시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청각적 효과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애니메이션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스키닝 애니메이션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렉돌 애니메이션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충돌 처리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부위 별 충돌 처리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99592" y="1526838"/>
          <a:ext cx="7708515" cy="3033285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51725"/>
                <a:gridCol w="2494575"/>
                <a:gridCol w="2662215"/>
              </a:tblGrid>
              <a:tr h="52905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700">
                          <a:latin typeface="+mj-ea"/>
                          <a:ea typeface="+mj-ea"/>
                        </a:rPr>
                        <a:t>우성준</a:t>
                      </a:r>
                      <a:endParaRPr lang="en-US" altLang="ko-KR" sz="17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700">
                          <a:latin typeface="+mj-ea"/>
                          <a:ea typeface="+mj-ea"/>
                        </a:rPr>
                        <a:t>박찬휘</a:t>
                      </a:r>
                      <a:endParaRPr lang="en-US" altLang="ko-KR" sz="17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700">
                          <a:latin typeface="+mj-ea"/>
                          <a:ea typeface="+mj-ea"/>
                        </a:rPr>
                        <a:t>함범호</a:t>
                      </a:r>
                      <a:endParaRPr lang="en-US" altLang="ko-KR" sz="17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586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클라이언트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클라이언트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서버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1988373">
                <a:tc>
                  <a:txBody>
                    <a:bodyPr vert="horz" lIns="89999" tIns="46800" rIns="89999" bIns="45720" anchor="ctr" anchorCtr="0"/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600">
                          <a:latin typeface="+mj-ea"/>
                          <a:ea typeface="+mj-ea"/>
                        </a:rPr>
                        <a:t>  프레임워크</a:t>
                      </a:r>
                      <a:endParaRPr lang="ko-KR" altLang="en-US" sz="1600"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6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600" baseline="0">
                          <a:latin typeface="+mj-ea"/>
                          <a:ea typeface="+mj-ea"/>
                        </a:rPr>
                        <a:t>  게임 로직</a:t>
                      </a:r>
                      <a:endParaRPr lang="ko-KR" altLang="en-US" sz="1600" baseline="0"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endParaRPr lang="ko-KR" altLang="en-US" sz="1600" baseline="0"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6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600" baseline="0">
                          <a:latin typeface="+mj-ea"/>
                          <a:ea typeface="+mj-ea"/>
                        </a:rPr>
                        <a:t>  이펙트</a:t>
                      </a:r>
                      <a:endParaRPr lang="ko-KR" altLang="en-US" sz="16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46800" rIns="89999" bIns="45720" anchor="ctr" anchorCtr="0"/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6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600" baseline="0">
                          <a:latin typeface="+mj-ea"/>
                          <a:ea typeface="+mj-ea"/>
                        </a:rPr>
                        <a:t>  게임 로직</a:t>
                      </a:r>
                      <a:endParaRPr lang="ko-KR" altLang="en-US" sz="1600" baseline="0"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endParaRPr lang="ko-KR" altLang="en-US" sz="1600" baseline="0"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6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600" baseline="0">
                          <a:latin typeface="+mj-ea"/>
                          <a:ea typeface="+mj-ea"/>
                        </a:rPr>
                        <a:t>  충돌 처리</a:t>
                      </a:r>
                      <a:endParaRPr lang="ko-KR" altLang="en-US" sz="1600" baseline="0"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endParaRPr lang="ko-KR" altLang="en-US" sz="1600" baseline="0"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6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600" baseline="0">
                          <a:latin typeface="+mj-ea"/>
                          <a:ea typeface="+mj-ea"/>
                        </a:rPr>
                        <a:t>  애니메이션</a:t>
                      </a:r>
                      <a:endParaRPr lang="ko-KR" altLang="en-US" sz="16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190800" rIns="89999" bIns="190800" anchor="ctr" anchorCtr="0"/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멀티 스레드</a:t>
                      </a:r>
                      <a:endParaRPr lang="ko-KR" altLang="en-US" sz="1600"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충돌 처리</a:t>
                      </a:r>
                      <a:endParaRPr lang="ko-KR" altLang="en-US" sz="1600"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네트워크 통신</a:t>
                      </a: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2" name="Google Shape;223;p27"/>
          <p:cNvGraphicFramePr/>
          <p:nvPr/>
        </p:nvGraphicFramePr>
        <p:xfrm>
          <a:off x="7167750" y="1393571"/>
          <a:ext cx="1354050" cy="1226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72030" y="1797134"/>
            <a:ext cx="388200" cy="118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72030" y="1497072"/>
            <a:ext cx="388200" cy="118500"/>
          </a:xfrm>
          <a:prstGeom prst="rect">
            <a:avLst/>
          </a:prstGeom>
          <a:solidFill>
            <a:srgbClr val="42c7f1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72030" y="2097184"/>
            <a:ext cx="388200" cy="118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72030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35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90067" y="1391047"/>
            <a:ext cx="6005335" cy="3168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2" name="Google Shape;223;p27"/>
          <p:cNvGraphicFramePr/>
          <p:nvPr/>
        </p:nvGraphicFramePr>
        <p:xfrm>
          <a:off x="7167750" y="1393571"/>
          <a:ext cx="1354050" cy="1226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72030" y="1797134"/>
            <a:ext cx="388200" cy="118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72030" y="1497072"/>
            <a:ext cx="388200" cy="118500"/>
          </a:xfrm>
          <a:prstGeom prst="rect">
            <a:avLst/>
          </a:prstGeom>
          <a:solidFill>
            <a:srgbClr val="42c7f1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72030" y="2097184"/>
            <a:ext cx="388200" cy="118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72030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35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81453" y="1417937"/>
            <a:ext cx="5777594" cy="2455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내용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클라이언트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모델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애니메이션 로드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애니메이션 제어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내부 충돌 처리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조명 연출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타격 이펙트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내용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서버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스레드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ID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구분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클라이언트와 서버 병합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부위 별 충돌 처리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클라이언트 간 싱크 조절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269</ep:Words>
  <ep:PresentationFormat>화면 슬라이드 쇼(16:9)</ep:PresentationFormat>
  <ep:Paragraphs>80</ep:Paragraphs>
  <ep:Slides>14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Antonio template</vt:lpstr>
      <vt:lpstr>슬라이드 1</vt:lpstr>
      <vt:lpstr>목차</vt:lpstr>
      <vt:lpstr>1. 게임 개요</vt:lpstr>
      <vt:lpstr>2. 기술적 요소 및 중점 연구 분야</vt:lpstr>
      <vt:lpstr>슬라이드 5</vt:lpstr>
      <vt:lpstr>슬라이드 6</vt:lpstr>
      <vt:lpstr>슬라이드 7</vt:lpstr>
      <vt:lpstr>4. 개발 내용</vt:lpstr>
      <vt:lpstr>4. 개발 내용</vt:lpstr>
      <vt:lpstr>5. 게임 조작</vt:lpstr>
      <vt:lpstr>6. 문제점 및 보완책</vt:lpstr>
      <vt:lpstr>7. 향후 개발 일정</vt:lpstr>
      <vt:lpstr>8. 깃허브 로그</vt:lpstr>
      <vt:lpstr>9. 데모 시연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Ricky</dc:creator>
  <cp:lastModifiedBy>qke13</cp:lastModifiedBy>
  <dcterms:modified xsi:type="dcterms:W3CDTF">2021-05-12T17:41:07.705</dcterms:modified>
  <cp:revision>387</cp:revision>
  <dc:title>분노의 주먹 PRESENTATION TITLE</dc:title>
  <cp:version>1000.0000.01</cp:version>
</cp:coreProperties>
</file>