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의 느린 진행상황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측에서 작업 속도가 늦어져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작업이 뒤로 밀려나게 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복서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관중 애니메이션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PvP,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로비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메뉴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2571750"/>
            <a:ext cx="821055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구성원 역할 분담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14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15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16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17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noFill/>
          <a:ln w="9525" cap="flat" cmpd="sng" algn="ctr">
            <a:solidFill>
              <a:srgbClr val="13171a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8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수정 후 일정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00" y="1347614"/>
            <a:ext cx="5850833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 분담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2694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셰이더 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299989"/>
            <a:ext cx="259805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프레임워크 제작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9" name="표 44"/>
          <p:cNvGraphicFramePr>
            <a:graphicFrameLocks noGrp="1"/>
          </p:cNvGraphicFramePr>
          <p:nvPr/>
        </p:nvGraphicFramePr>
        <p:xfrm>
          <a:off x="885875" y="1768437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10" name="표 44"/>
          <p:cNvGraphicFramePr>
            <a:graphicFrameLocks noGrp="1"/>
          </p:cNvGraphicFramePr>
          <p:nvPr/>
        </p:nvGraphicFramePr>
        <p:xfrm>
          <a:off x="885875" y="3291990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" name="Google Shape;94;p13"/>
          <p:cNvSpPr txBox="1"/>
          <p:nvPr/>
        </p:nvSpPr>
        <p:spPr>
          <a:xfrm>
            <a:off x="3491880" y="1299989"/>
            <a:ext cx="259805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로직 구현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830" y="1299989"/>
            <a:ext cx="1373914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셰이더 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6" name="표 44"/>
          <p:cNvGraphicFramePr>
            <a:graphicFrameLocks noGrp="1"/>
          </p:cNvGraphicFramePr>
          <p:nvPr/>
        </p:nvGraphicFramePr>
        <p:xfrm>
          <a:off x="885875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97" name="표 44"/>
          <p:cNvGraphicFramePr>
            <a:graphicFrameLocks noGrp="1"/>
          </p:cNvGraphicFramePr>
          <p:nvPr/>
        </p:nvGraphicFramePr>
        <p:xfrm>
          <a:off x="2830091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9" name="Google Shape;94;p13"/>
          <p:cNvSpPr txBox="1"/>
          <p:nvPr/>
        </p:nvSpPr>
        <p:spPr>
          <a:xfrm>
            <a:off x="2267744" y="1299989"/>
            <a:ext cx="180020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로직 구현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94;p13"/>
          <p:cNvSpPr txBox="1"/>
          <p:nvPr/>
        </p:nvSpPr>
        <p:spPr>
          <a:xfrm>
            <a:off x="4067944" y="1299989"/>
            <a:ext cx="21602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파티클 패턴 제작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화면 슬라이드 쇼(16:9)</ep:PresentationFormat>
  <ep:Paragraphs>59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</vt:lpstr>
      <vt:lpstr>4. 개발 내용</vt:lpstr>
      <vt:lpstr>5. 게임 조작</vt:lpstr>
      <vt:lpstr>6. 문제점 및 보완책</vt:lpstr>
      <vt:lpstr>7. 향후 개발 일정</vt:lpstr>
      <vt:lpstr>8. 깃허브 로그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2021-04-25T14:30:34.403</dcterms:modified>
  <cp:revision>304</cp:revision>
  <dc:title>분노의 주먹 PRESENTATION TITLE</dc:title>
  <cp:version>1000.0000.01</cp:version>
</cp:coreProperties>
</file>