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j26" initials="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156" d="100"/>
          <a:sy n="156" d="100"/>
        </p:scale>
        <p:origin x="-324" y="126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15~19세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20~24세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17</c:v>
                </c:pt>
                <c:pt idx="3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25~29세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</c:v>
                </c:pt>
                <c:pt idx="1">
                  <c:v>23</c:v>
                </c:pt>
                <c:pt idx="2">
                  <c:v>13</c:v>
                </c:pt>
                <c:pt idx="3">
                  <c:v>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30~34세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35~39세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8040576"/>
        <c:axId val="17319616"/>
      </c:barChart>
      <c:catAx>
        <c:axId val="238040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1000" b="1" i="0" u="none">
                <a:solidFill>
                  <a:schemeClr val="tx2">
                    <a:lumMod val="10000"/>
                  </a:schemeClr>
                </a:solidFill>
                <a:latin typeface="+mn-ea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17319616"/>
        <c:crosses val="autoZero"/>
        <c:auto val="1"/>
        <c:lblAlgn val="ctr"/>
        <c:lblOffset val="100"/>
        <c:tickMarkSkip val="1"/>
        <c:noMultiLvlLbl val="0"/>
      </c:catAx>
      <c:valAx>
        <c:axId val="1731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8040576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/>
      <c:overlay val="0"/>
      <c:txPr>
        <a:bodyPr rot="0" vert="horz" wrap="none" lIns="0" tIns="0" rIns="0" bIns="0" anchor="ctr" anchorCtr="1"/>
        <a:lstStyle/>
        <a:p>
          <a:pPr algn="l">
            <a:defRPr b="0" i="0" u="none">
              <a:solidFill>
                <a:schemeClr val="tx2">
                  <a:lumMod val="10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1"/>
  </c:chart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71513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ssetstore.unity.com/publishers/46440" TargetMode="External"/><Relationship Id="rId13" Type="http://schemas.openxmlformats.org/officeDocument/2006/relationships/hyperlink" Target="https://www.thisisgame.com/webzine/nboard/16/?page=57&amp;n=33275" TargetMode="External"/><Relationship Id="rId18" Type="http://schemas.openxmlformats.org/officeDocument/2006/relationships/hyperlink" Target="https://www.vectorstock.com/royalty-free-vector/broken-link-icon-vector-23190091" TargetMode="External"/><Relationship Id="rId3" Type="http://schemas.openxmlformats.org/officeDocument/2006/relationships/hyperlink" Target="https://www.slidescarnival.com/antonio-free-presentation-template/84#preview" TargetMode="External"/><Relationship Id="rId7" Type="http://schemas.openxmlformats.org/officeDocument/2006/relationships/hyperlink" Target="https://pngio.com/images/png-a1362853.html" TargetMode="External"/><Relationship Id="rId12" Type="http://schemas.openxmlformats.org/officeDocument/2006/relationships/hyperlink" Target="http://www.iclickart.co.kr/illust/update/51673" TargetMode="External"/><Relationship Id="rId17" Type="http://schemas.openxmlformats.org/officeDocument/2006/relationships/hyperlink" Target="https://www.vectorstock.com/royalty-free-vector/clenched-fist-hit-the-wall-emblem-vector-1980798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www.vectorstock.com/royalty-free-vector/ear-icon-vector-30662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3dgep.com/learning-directx-12-1/" TargetMode="External"/><Relationship Id="rId11" Type="http://schemas.openxmlformats.org/officeDocument/2006/relationships/hyperlink" Target="https://www.sportskok.com/wiki/?q=YToxOntzOjEyOiJrZXl3b3JkX3R5cGUiO3M6MzoiYWxsIjt9&amp;bmode=view&amp;idx=2104278&amp;t=board" TargetMode="External"/><Relationship Id="rId5" Type="http://schemas.openxmlformats.org/officeDocument/2006/relationships/hyperlink" Target="https://medium.com/@thebridgecodeinfo/whats-new-in-visual-studio-2019-956b79e5d575" TargetMode="External"/><Relationship Id="rId15" Type="http://schemas.openxmlformats.org/officeDocument/2006/relationships/hyperlink" Target="https://www.vectorstock.com/royalty-free-vector/eye-icon-vector-15388247" TargetMode="External"/><Relationship Id="rId10" Type="http://schemas.openxmlformats.org/officeDocument/2006/relationships/hyperlink" Target="https://1000logos.net/3ds-max-logo/" TargetMode="External"/><Relationship Id="rId4" Type="http://schemas.openxmlformats.org/officeDocument/2006/relationships/hyperlink" Target="http://dpg.danawa.com/bbs/view?boardSeq=244&amp;listSeq=4044271" TargetMode="External"/><Relationship Id="rId9" Type="http://schemas.openxmlformats.org/officeDocument/2006/relationships/hyperlink" Target="https://www.vhv.rs/viewpic/hbihxib_github-logo-png-transparent-png/" TargetMode="External"/><Relationship Id="rId14" Type="http://schemas.openxmlformats.org/officeDocument/2006/relationships/hyperlink" Target="http://gamefocus.co.kr/detail.php?number=6375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5221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4579605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12D5A7E8-A210-4D09-9AF4-EAEE87F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973"/>
              </p:ext>
            </p:extLst>
          </p:nvPr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잽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가드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측면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후방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전방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41"/>
          <a:stretch/>
        </p:blipFill>
        <p:spPr bwMode="auto">
          <a:xfrm>
            <a:off x="209228" y="1930209"/>
            <a:ext cx="5532666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10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0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–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연계기 및 기술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11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41"/>
          <a:stretch/>
        </p:blipFill>
        <p:spPr bwMode="auto">
          <a:xfrm>
            <a:off x="209228" y="1930210"/>
            <a:ext cx="5532666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1582064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1784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2D5A7E8-A210-4D09-9AF4-EAEE87F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58965"/>
              </p:ext>
            </p:extLst>
          </p:nvPr>
        </p:nvGraphicFramePr>
        <p:xfrm>
          <a:off x="5897860" y="2139702"/>
          <a:ext cx="2850604" cy="167982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70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/>
              </a:tblGrid>
              <a:tr h="839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 ]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[ ;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Jab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R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Straight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+ L Hook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[ Space </a:t>
                      </a:r>
                      <a:r>
                        <a:rPr lang="en-US" altLang="ko-KR" sz="1300" baseline="0" dirty="0" smtClean="0">
                          <a:latin typeface="+mj-ea"/>
                          <a:ea typeface="+mj-ea"/>
                        </a:rPr>
                        <a:t>] – [ L Shift ] 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Weaving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562737" y="3384233"/>
            <a:ext cx="828000" cy="3564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19344" y="3744026"/>
            <a:ext cx="2376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4;p13"/>
          <p:cNvSpPr txBox="1"/>
          <p:nvPr/>
        </p:nvSpPr>
        <p:spPr>
          <a:xfrm>
            <a:off x="461652" y="15202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피격의 감각치환 연구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타격감에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영향을 주는 시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 반영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lang="ko-KR" altLang="en-US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애니메이션을 이용한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부드러운 모션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적용</a:t>
            </a: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7" name="차트연령시각적효과"/>
          <p:cNvGraphicFramePr/>
          <p:nvPr/>
        </p:nvGraphicFramePr>
        <p:xfrm>
          <a:off x="4355976" y="1513501"/>
          <a:ext cx="4687152" cy="328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2461502" y="2036172"/>
            <a:ext cx="1064623" cy="1071154"/>
          </a:xfrm>
          <a:prstGeom prst="rect">
            <a:avLst/>
          </a:prstGeom>
        </p:spPr>
      </p:pic>
      <p:sp>
        <p:nvSpPr>
          <p:cNvPr id="13" name="Google Shape;94;p13"/>
          <p:cNvSpPr txBox="1"/>
          <p:nvPr/>
        </p:nvSpPr>
        <p:spPr>
          <a:xfrm>
            <a:off x="2438203" y="3291830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8104" y="1989111"/>
            <a:ext cx="1173630" cy="1165277"/>
          </a:xfrm>
          <a:prstGeom prst="rect">
            <a:avLst/>
          </a:prstGeom>
        </p:spPr>
      </p:pic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Google Shape;94;p13"/>
          <p:cNvSpPr txBox="1"/>
          <p:nvPr/>
        </p:nvSpPr>
        <p:spPr>
          <a:xfrm>
            <a:off x="5611317" y="3291830"/>
            <a:ext cx="967204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22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5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4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15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97711"/>
              </p:ext>
            </p:extLst>
          </p:nvPr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j-ea"/>
                          <a:ea typeface="+mj-ea"/>
                        </a:rPr>
                        <a:t>함범호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78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90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4356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프레임워크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FBX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Loader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 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오브젝트 및 리소스 관리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스레드를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이용한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폰트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디자인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모델링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애니메이션</a:t>
                      </a: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17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1" name="Google Shape;222;p27"/>
          <p:cNvGraphicFramePr/>
          <p:nvPr>
            <p:extLst>
              <p:ext uri="{D42A27DB-BD31-4B8C-83A1-F6EECF244321}">
                <p14:modId xmlns:p14="http://schemas.microsoft.com/office/powerpoint/2010/main" val="3751539704"/>
              </p:ext>
            </p:extLst>
          </p:nvPr>
        </p:nvGraphicFramePr>
        <p:xfrm>
          <a:off x="899592" y="1379537"/>
          <a:ext cx="5778485" cy="2915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84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  <a:endParaRPr lang="en-US" altLang="ko"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r>
                        <a:rPr lang="ko-KR" altLang="en-US" sz="7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셰이더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서버 구현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디버그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2" name="Google Shape;223;p27"/>
          <p:cNvGraphicFramePr/>
          <p:nvPr>
            <p:extLst>
              <p:ext uri="{D42A27DB-BD31-4B8C-83A1-F6EECF244321}">
                <p14:modId xmlns:p14="http://schemas.microsoft.com/office/powerpoint/2010/main" val="691575924"/>
              </p:ext>
            </p:extLst>
          </p:nvPr>
        </p:nvGraphicFramePr>
        <p:xfrm>
          <a:off x="7164288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68568" y="1797134"/>
            <a:ext cx="388200" cy="1185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68568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68568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68568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27;p27"/>
          <p:cNvSpPr/>
          <p:nvPr/>
        </p:nvSpPr>
        <p:spPr>
          <a:xfrm>
            <a:off x="1739304" y="1791038"/>
            <a:ext cx="12348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27;p27"/>
          <p:cNvSpPr/>
          <p:nvPr/>
        </p:nvSpPr>
        <p:spPr>
          <a:xfrm>
            <a:off x="1739304" y="2168626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27;p27"/>
          <p:cNvSpPr/>
          <p:nvPr/>
        </p:nvSpPr>
        <p:spPr>
          <a:xfrm>
            <a:off x="2351760" y="2626302"/>
            <a:ext cx="37080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27;p27"/>
          <p:cNvSpPr/>
          <p:nvPr/>
        </p:nvSpPr>
        <p:spPr>
          <a:xfrm>
            <a:off x="2352408" y="2843470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27;p27"/>
          <p:cNvSpPr/>
          <p:nvPr/>
        </p:nvSpPr>
        <p:spPr>
          <a:xfrm>
            <a:off x="2351944" y="3008062"/>
            <a:ext cx="24696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27;p27"/>
          <p:cNvSpPr/>
          <p:nvPr/>
        </p:nvSpPr>
        <p:spPr>
          <a:xfrm>
            <a:off x="2977704" y="3298724"/>
            <a:ext cx="24660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27;p27"/>
          <p:cNvSpPr/>
          <p:nvPr/>
        </p:nvSpPr>
        <p:spPr>
          <a:xfrm>
            <a:off x="4205784" y="3676254"/>
            <a:ext cx="12384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27;p27"/>
          <p:cNvSpPr/>
          <p:nvPr/>
        </p:nvSpPr>
        <p:spPr>
          <a:xfrm>
            <a:off x="4206408" y="4048486"/>
            <a:ext cx="24696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27;p27"/>
          <p:cNvSpPr/>
          <p:nvPr/>
        </p:nvSpPr>
        <p:spPr>
          <a:xfrm>
            <a:off x="4823112" y="2468676"/>
            <a:ext cx="12384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18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19332"/>
              </p:ext>
            </p:extLst>
          </p:nvPr>
        </p:nvGraphicFramePr>
        <p:xfrm>
          <a:off x="907774" y="1526838"/>
          <a:ext cx="7630558" cy="342117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211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PPT </a:t>
                      </a:r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템플릿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3"/>
                        </a:rPr>
                        <a:t>https://www.slidescarnival.com/antonio-free-presentation-template/84#preview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Image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: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키보드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4"/>
                        </a:rPr>
                        <a:t>http://dpg.danawa.com/bbs/view?boardSeq=244&amp;listSeq=4044271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VS 2019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5"/>
                        </a:rPr>
                        <a:t>https://medium.com/@thebridgecodeinfo/whats-new-in-visual-studio-2019-956b79e5d575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Dx12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6"/>
                        </a:rPr>
                        <a:t>https://www.3dgep.com/learning-directx-12-1/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FBX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7"/>
                        </a:rPr>
                        <a:t>https://pngio.com/images/png-a1362853.html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FMOD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8"/>
                        </a:rPr>
                        <a:t>https://assetstore.unity.com/publishers/46440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 err="1">
                          <a:latin typeface="+mj-ea"/>
                          <a:ea typeface="+mj-ea"/>
                        </a:rPr>
                        <a:t>Github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9"/>
                        </a:rPr>
                        <a:t>https://www.vhv.rs/viewpic/hbihxib_github-logo-png-transparent-png/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3DsMax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0"/>
                        </a:rPr>
                        <a:t>https://1000logos.net/3ds-max-logo/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dirty="0" err="1">
                          <a:latin typeface="+mj-ea"/>
                          <a:ea typeface="+mj-ea"/>
                        </a:rPr>
                        <a:t>복싱장</a:t>
                      </a:r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 규격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1"/>
                        </a:rPr>
                        <a:t>https://www.sportskok.com/wiki/?q=YToxOntzOjEyOiJrZXl3b3JkX3R5cGUiO3M6MzoiYWxsIjt9&amp;bmode=view&amp;idx=2104278&amp;t=board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복싱자세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2"/>
                        </a:rPr>
                        <a:t>http://www.iclickart.co.kr/illust/update/51673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baseline="0" dirty="0">
                          <a:latin typeface="+mj-ea"/>
                          <a:ea typeface="+mj-ea"/>
                        </a:rPr>
                        <a:t>펀치히어로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  <a:hlinkClick r:id="rId13"/>
                        </a:rPr>
                        <a:t>https://www.thisisgame.com/webzine/nboard/16/?page=57&amp;n=33275</a:t>
                      </a:r>
                      <a:endParaRPr lang="en-US" altLang="ko-KR" sz="1050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baseline="0" dirty="0">
                          <a:latin typeface="+mj-ea"/>
                          <a:ea typeface="+mj-ea"/>
                        </a:rPr>
                        <a:t>철권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  <a:hlinkClick r:id="rId14"/>
                        </a:rPr>
                        <a:t>http://gamefocus.co.kr/detail.php?number=63754</a:t>
                      </a:r>
                      <a:endParaRPr lang="en-US" altLang="ko-KR" sz="1050" baseline="0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latin typeface="+mj-ea"/>
                          <a:ea typeface="+mj-ea"/>
                        </a:rPr>
                        <a:t>타격감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5"/>
                        </a:rPr>
                        <a:t>https://www.vectorstock.com/royalty-free-vector/eye-icon-vector-15388247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시각효과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6"/>
                        </a:rPr>
                        <a:t>https://www.vectorstock.com/royalty-free-vector/ear-icon-vector-3066226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청각효과 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7"/>
                        </a:rPr>
                        <a:t>https://www.vectorstock.com/royalty-free-vector/clenched-fist-hit-the-wall-emblem-vector-1980798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8"/>
                        </a:rPr>
                        <a:t>https://www.vectorstock.com/royalty-free-vector/broken-link-icon-vector-23190091</a:t>
                      </a:r>
                      <a:endParaRPr lang="en-US" altLang="ko-KR" sz="105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3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DirectX12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를 이용한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제작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 err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, VS Live Share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를 활용한 협업 능력 상승</a:t>
            </a:r>
          </a:p>
          <a:p>
            <a:pPr marL="28575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그래픽스 효과 처리를 통한 </a:t>
            </a:r>
            <a:r>
              <a:rPr lang="ko-KR" altLang="en-US" sz="1800" b="1" dirty="0" err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쉐이더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 프로그래밍 능력 향상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 dirty="0" err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설문 조사를 통한 피드백 반영</a:t>
            </a:r>
            <a:endParaRPr lang="en-US" altLang="ko-KR" sz="1800" b="1"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장르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:  1 vs 1 3D 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 게임</a:t>
            </a:r>
            <a:endParaRPr lang="en-US" altLang="ko-KR" sz="1800" b="1"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플랫폼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: PC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시점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: 1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인칭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, 3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인칭</a:t>
            </a:r>
            <a:endParaRPr lang="en-US" altLang="ko-KR" sz="1800" b="1"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6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실제 복싱 경기 방식 차용하여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Custom Rule 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반영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라운드 별로 특정 업적 달성 시 연계기 및 기술 획득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해당 경기가 진행되는 동안 획득한 연계기 및 기술 사용 가능</a:t>
            </a:r>
          </a:p>
          <a:p>
            <a:pPr marL="28575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) ‘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 타격 성공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업적 달성 시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800" b="1" dirty="0" err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원투훅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연계기 사용 가능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Ex)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 성공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업적 달성 시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800" b="1" dirty="0" err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위빙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 기술 사용 </a:t>
            </a:r>
            <a:r>
              <a:rPr lang="ko-KR" altLang="en-US" sz="1800" b="1" dirty="0" smtClean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능</a:t>
            </a:r>
            <a:endParaRPr lang="ko-KR" altLang="en-US" sz="1800" b="1"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0544"/>
              </p:ext>
            </p:extLst>
          </p:nvPr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11553"/>
              </p:ext>
            </p:extLst>
          </p:nvPr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65574"/>
              </p:ext>
            </p:extLst>
          </p:nvPr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내용 개체 틀 2"/>
          <p:cNvSpPr txBox="1">
            <a:spLocks/>
          </p:cNvSpPr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업적 달성 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이펙트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6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01675"/>
              </p:ext>
            </p:extLst>
          </p:nvPr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  <p:extLst>
      <p:ext uri="{BB962C8B-B14F-4D97-AF65-F5344CB8AC3E}">
        <p14:creationId xmlns:p14="http://schemas.microsoft.com/office/powerpoint/2010/main" val="256544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603"/>
              </p:ext>
            </p:extLst>
          </p:nvPr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7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플레이어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8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30493"/>
              </p:ext>
            </p:extLst>
          </p:nvPr>
        </p:nvGraphicFramePr>
        <p:xfrm>
          <a:off x="4499992" y="1526838"/>
          <a:ext cx="403244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150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180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보폭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40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팔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DEC67B6E-8CA2-4FEE-910B-D74E02458479}"/>
              </a:ext>
            </a:extLst>
          </p:cNvPr>
          <p:cNvGraphicFramePr>
            <a:graphicFrameLocks noGrp="1"/>
          </p:cNvGraphicFramePr>
          <p:nvPr/>
        </p:nvGraphicFramePr>
        <p:xfrm>
          <a:off x="910745" y="1526838"/>
          <a:ext cx="33012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0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Google Shape;93;p13">
            <a:extLst>
              <a:ext uri="{FF2B5EF4-FFF2-40B4-BE49-F238E27FC236}">
                <a16:creationId xmlns:a16="http://schemas.microsoft.com/office/drawing/2014/main" xmlns="" id="{C12973A9-25D2-4077-A0B4-7AD454972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플레이어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>
            <a:extLst>
              <a:ext uri="{FF2B5EF4-FFF2-40B4-BE49-F238E27FC236}">
                <a16:creationId xmlns:a16="http://schemas.microsoft.com/office/drawing/2014/main" xmlns="" id="{937C37D3-FFC5-4733-B476-7D1C10A04F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>
            <a:extLst>
              <a:ext uri="{FF2B5EF4-FFF2-40B4-BE49-F238E27FC236}">
                <a16:creationId xmlns:a16="http://schemas.microsoft.com/office/drawing/2014/main" xmlns="" id="{A84F2CBE-2617-481E-B6C4-F3CB494B9825}"/>
              </a:ext>
            </a:extLst>
          </p:cNvPr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12D5A7E8-A210-4D09-9AF4-EAEE87F3B6A8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1526838"/>
          <a:ext cx="403244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공격 기술에 따른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데미지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 적용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정지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걷기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뛰기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위빙</a:t>
                      </a:r>
                      <a:endParaRPr lang="ko-KR" altLang="en-US" baseline="0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K.O.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좌우 스트레이트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잽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어퍼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8356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704</Words>
  <Application>Microsoft Office PowerPoint</Application>
  <PresentationFormat>화면 슬라이드 쇼(16:9)</PresentationFormat>
  <Paragraphs>201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- 플레이어</vt:lpstr>
      <vt:lpstr>2. 게임 소개 및 방법 – 조작법</vt:lpstr>
      <vt:lpstr>2. 게임 소개 및 방법 –연계기 및 기술</vt:lpstr>
      <vt:lpstr>3. 기술적 요소 및 중점 연구 분야</vt:lpstr>
      <vt:lpstr>4. 타 게임과의 차별성</vt:lpstr>
      <vt:lpstr>5. 개발 환경</vt:lpstr>
      <vt:lpstr>6. 개인별 준비 현황</vt:lpstr>
      <vt:lpstr>7. 역할분담 및 일정</vt:lpstr>
      <vt:lpstr>7. 역할분담 및 일정</vt:lpstr>
      <vt:lpstr>8. 참고문헌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분노의 주먹 PRESENTATION TITLE</dc:title>
  <dc:creator>Ricky</dc:creator>
  <cp:lastModifiedBy>박찬휘</cp:lastModifiedBy>
  <cp:revision>153</cp:revision>
  <dcterms:modified xsi:type="dcterms:W3CDTF">2020-12-16T15:09:08Z</dcterms:modified>
  <cp:version>1000.0000.01</cp:version>
</cp:coreProperties>
</file>