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sj26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 autoAdjust="0"/>
    <p:restoredTop sz="82159"/>
  </p:normalViewPr>
  <p:slideViewPr>
    <p:cSldViewPr>
      <p:cViewPr varScale="1">
        <p:scale>
          <a:sx n="101" d="100"/>
          <a:sy n="101" d="100"/>
        </p:scale>
        <p:origin x="-90" y="-366"/>
      </p:cViewPr>
      <p:guideLst>
        <p:guide orient="horz" pos="1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16285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 dirty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198708"/>
            <a:ext cx="1584176" cy="461665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2020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</a:p>
          <a:p>
            <a:pPr lvl="0">
              <a:defRPr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기획발표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: 1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  <a:t/>
            </a:r>
            <a:b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 dirty="0" smtClean="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기술 및 연계기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99592" y="1526838"/>
          <a:ext cx="7635597" cy="333022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728192"/>
                <a:gridCol w="5907405"/>
              </a:tblGrid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기술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(5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 방향키 </a:t>
                      </a: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두번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 자동기술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 dirty="0" err="1">
                          <a:latin typeface="+mj-ea"/>
                          <a:ea typeface="+mj-ea"/>
                        </a:rPr>
                        <a:t>원투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 양쪽 잽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연계기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횟수 제한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 dirty="0" err="1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 (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]-[ S ]-[ ; ]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 err="1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S ]-[ ; ]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]-[ S ]-[ ; ]-[ S ]-[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전방이동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 err="1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 dirty="0" err="1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; ]-[ A ]-[ ’ ]-[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전방이동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 dirty="0" err="1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댐프시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 err="1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롤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 dirty="0" err="1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 dirty="0" err="1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 dirty="0" err="1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0200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관련 논문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타격감에 대한 논문 부실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2D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타격감의 표현기법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Google Shape;94;p13"/>
          <p:cNvSpPr txBox="1"/>
          <p:nvPr/>
        </p:nvSpPr>
        <p:spPr>
          <a:xfrm>
            <a:off x="4572000" y="1427108"/>
            <a:ext cx="3877039" cy="337689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박찬휘\Desktop\제목 없음.png"/>
          <p:cNvPicPr>
            <a:picLocks noChangeArrowheads="1"/>
          </p:cNvPicPr>
          <p:nvPr/>
        </p:nvPicPr>
        <p:blipFill rotWithShape="1">
          <a:blip r:embed="rId3"/>
          <a:srcRect l="1720" r="1950" b="4437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rrowheads="1"/>
          </p:cNvPicPr>
          <p:nvPr/>
        </p:nvPicPr>
        <p:blipFill rotWithShape="1">
          <a:blip r:embed="rId6"/>
          <a:srcRect r="611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분야</a:t>
            </a:r>
            <a:endParaRPr lang="ko-KR" altLang="en-US"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406566"/>
            <a:ext cx="8136905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3"/>
          <p:cNvSpPr txBox="1"/>
          <p:nvPr/>
        </p:nvSpPr>
        <p:spPr>
          <a:xfrm>
            <a:off x="2483768" y="1520200"/>
            <a:ext cx="5112568" cy="328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적은 키 입력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키 단위 단일 공격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추가 공격</a:t>
            </a:r>
          </a:p>
        </p:txBody>
      </p:sp>
      <p:sp>
        <p:nvSpPr>
          <p:cNvPr id="12" name="Google Shape;94;p13"/>
          <p:cNvSpPr txBox="1"/>
          <p:nvPr/>
        </p:nvSpPr>
        <p:spPr>
          <a:xfrm>
            <a:off x="2487216" y="3171179"/>
            <a:ext cx="5112568" cy="1629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소리 및 애니메이션 동작이 무거움</a:t>
            </a: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이펙트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및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효과음</a:t>
            </a: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180" t="4750" r="7220" b="6500"/>
          <a:stretch>
            <a:fillRect/>
          </a:stretch>
        </p:blipFill>
        <p:spPr>
          <a:xfrm>
            <a:off x="899592" y="1339457"/>
            <a:ext cx="1064623" cy="1071154"/>
          </a:xfrm>
          <a:prstGeom prst="rect">
            <a:avLst/>
          </a:prstGeom>
        </p:spPr>
      </p:pic>
      <p:sp>
        <p:nvSpPr>
          <p:cNvPr id="14" name="Google Shape;94;p13"/>
          <p:cNvSpPr txBox="1"/>
          <p:nvPr/>
        </p:nvSpPr>
        <p:spPr>
          <a:xfrm>
            <a:off x="876293" y="2595115"/>
            <a:ext cx="111122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343A40"/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rgbClr val="343A40"/>
                </a:solidFill>
                <a:latin typeface="+mj-ea"/>
                <a:ea typeface="+mj-ea"/>
              </a:rPr>
              <a:t>타 게임과의 차별성</a:t>
            </a:r>
            <a:endParaRPr>
              <a:solidFill>
                <a:srgbClr val="343A40"/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6932" y="3147814"/>
            <a:ext cx="969942" cy="963039"/>
          </a:xfrm>
          <a:prstGeom prst="rect">
            <a:avLst/>
          </a:prstGeom>
        </p:spPr>
      </p:pic>
      <p:sp>
        <p:nvSpPr>
          <p:cNvPr id="2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Google Shape;94;p13"/>
          <p:cNvSpPr txBox="1"/>
          <p:nvPr/>
        </p:nvSpPr>
        <p:spPr>
          <a:xfrm>
            <a:off x="948301" y="4399403"/>
            <a:ext cx="967204" cy="47608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76293" y="1339457"/>
            <a:ext cx="1111220" cy="166434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293" y="3075806"/>
            <a:ext cx="1111220" cy="172499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2" animBg="1"/>
      <p:bldP spid="22" grpId="1" animBg="1"/>
      <p:bldP spid="22" grpId="4" animBg="1"/>
      <p:bldP spid="23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환경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122" name="Picture 2" descr="What's new in visual studio 2019. Visual Studio 2019 previews will… | by  Bridgecode Technologie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8195"/>
          <a:stretch/>
        </p:blipFill>
        <p:spPr bwMode="auto">
          <a:xfrm>
            <a:off x="1024128" y="1608392"/>
            <a:ext cx="2255520" cy="13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박찬휘\Downloads\Daco_4644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3217737"/>
            <a:ext cx="1546102" cy="13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media.discordapp.net/attachments/679326669160316932/779980452622237736/99BC4B3A5A87E8BA2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24" y="1656481"/>
            <a:ext cx="1550444" cy="1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FMOD - Asset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21" y="3290787"/>
            <a:ext cx="1875334" cy="1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 descr="https://www.3dgep.com/wp-content/uploads/2017/12/Microsoft-DirectX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6" y="1995686"/>
            <a:ext cx="2330048" cy="6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5" descr="C:\Users\박찬휘\Desktop\3ds-Max-Logo-500x31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60" y="3277387"/>
            <a:ext cx="2039971" cy="12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개인별 준비 현황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9592" y="1526838"/>
          <a:ext cx="7632849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664296"/>
                <a:gridCol w="2304256"/>
                <a:gridCol w="2664297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45787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C++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STL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STL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3D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네트워크 게임 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38192"/>
              </p:ext>
            </p:extLst>
          </p:nvPr>
        </p:nvGraphicFramePr>
        <p:xfrm>
          <a:off x="899592" y="1526838"/>
          <a:ext cx="7630385" cy="32636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게임 프레임워크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FBX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Loader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 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오브젝트 및 리소스 관리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멀티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스레드를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이용한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서버 구현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폰트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디자인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모델링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애니메이션</a:t>
                      </a: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1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343A40"/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rgbClr val="343A40"/>
                </a:solidFill>
                <a:latin typeface="+mj-ea"/>
                <a:ea typeface="+mj-ea"/>
              </a:rPr>
              <a:t>역할분담 및 일정</a:t>
            </a:r>
            <a:endParaRPr>
              <a:solidFill>
                <a:srgbClr val="343A40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1" name="Google Shape;222;p27"/>
          <p:cNvGraphicFramePr/>
          <p:nvPr/>
        </p:nvGraphicFramePr>
        <p:xfrm>
          <a:off x="899592" y="1379537"/>
          <a:ext cx="5778485" cy="29154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461"/>
                <a:gridCol w="617503"/>
                <a:gridCol w="617503"/>
                <a:gridCol w="617503"/>
                <a:gridCol w="617503"/>
                <a:gridCol w="617503"/>
                <a:gridCol w="617503"/>
                <a:gridCol w="617503"/>
                <a:gridCol w="617503"/>
              </a:tblGrid>
              <a:tr h="284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lToB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1월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2월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3월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4월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5월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6월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7월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8월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리소스 수집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및 제작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프레임워크</a:t>
                      </a:r>
                      <a:r>
                        <a:rPr lang="ko-KR" altLang="en-US" sz="7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 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게임 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로직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 구현</a:t>
                      </a: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셰이더 처리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게임 서버 구현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게임 </a:t>
                      </a:r>
                      <a:r>
                        <a:rPr 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제작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테스트 및 디버그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Google Shape;223;p27"/>
          <p:cNvGraphicFramePr/>
          <p:nvPr/>
        </p:nvGraphicFramePr>
        <p:xfrm>
          <a:off x="7164288" y="139357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68568" y="1797134"/>
            <a:ext cx="388200" cy="1185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68568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68568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68568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" name="Google Shape;227;p27"/>
          <p:cNvSpPr/>
          <p:nvPr/>
        </p:nvSpPr>
        <p:spPr>
          <a:xfrm>
            <a:off x="1739304" y="1791038"/>
            <a:ext cx="12348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227;p27"/>
          <p:cNvSpPr/>
          <p:nvPr/>
        </p:nvSpPr>
        <p:spPr>
          <a:xfrm>
            <a:off x="1739304" y="2168626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" name="Google Shape;227;p27"/>
          <p:cNvSpPr/>
          <p:nvPr/>
        </p:nvSpPr>
        <p:spPr>
          <a:xfrm>
            <a:off x="2351760" y="2626302"/>
            <a:ext cx="37080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227;p27"/>
          <p:cNvSpPr/>
          <p:nvPr/>
        </p:nvSpPr>
        <p:spPr>
          <a:xfrm>
            <a:off x="2352408" y="2843470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227;p27"/>
          <p:cNvSpPr/>
          <p:nvPr/>
        </p:nvSpPr>
        <p:spPr>
          <a:xfrm>
            <a:off x="2351944" y="3008062"/>
            <a:ext cx="24696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227;p27"/>
          <p:cNvSpPr/>
          <p:nvPr/>
        </p:nvSpPr>
        <p:spPr>
          <a:xfrm>
            <a:off x="2977704" y="3298724"/>
            <a:ext cx="24660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227;p27"/>
          <p:cNvSpPr/>
          <p:nvPr/>
        </p:nvSpPr>
        <p:spPr>
          <a:xfrm>
            <a:off x="4205784" y="3676254"/>
            <a:ext cx="12384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227;p27"/>
          <p:cNvSpPr/>
          <p:nvPr/>
        </p:nvSpPr>
        <p:spPr>
          <a:xfrm>
            <a:off x="4206408" y="4048486"/>
            <a:ext cx="24696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" name="Google Shape;227;p27"/>
          <p:cNvSpPr/>
          <p:nvPr/>
        </p:nvSpPr>
        <p:spPr>
          <a:xfrm>
            <a:off x="4823112" y="2468676"/>
            <a:ext cx="12384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참고문헌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47694"/>
              </p:ext>
            </p:extLst>
          </p:nvPr>
        </p:nvGraphicFramePr>
        <p:xfrm>
          <a:off x="907774" y="1526838"/>
          <a:ext cx="7630558" cy="359664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7630558"/>
              </a:tblGrid>
              <a:tr h="3421176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참고 논문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문성준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조형제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게임의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타격감에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대한 효율 향상 연구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000" i="1" dirty="0">
                          <a:latin typeface="+mn-ea"/>
                          <a:ea typeface="+mn-ea"/>
                        </a:rPr>
                        <a:t>한국게임학회</a:t>
                      </a:r>
                      <a:r>
                        <a:rPr lang="ko-KR" altLang="en-US" sz="100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i="0" dirty="0">
                          <a:latin typeface="+mn-ea"/>
                          <a:ea typeface="+mn-ea"/>
                        </a:rPr>
                        <a:t>12.2</a:t>
                      </a:r>
                      <a:r>
                        <a:rPr lang="en-US" altLang="ko-KR" sz="1000" i="0" baseline="0" dirty="0">
                          <a:latin typeface="+mn-ea"/>
                          <a:ea typeface="+mn-ea"/>
                        </a:rPr>
                        <a:t> (2012): 3-14.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“2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차원 슈팅 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대한 실험적 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.”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한국컴퓨터정보학회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15.2 (2010): 75-81.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김남훈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김태완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 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슈팅게임에서의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향상 효과에 관한 연구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–‘</a:t>
                      </a:r>
                      <a:r>
                        <a:rPr lang="ko-KR" altLang="en-US" sz="10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비틀윙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과 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‘1945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플러스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중심으로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–.”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한국멀티미디어학회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7.2 (2004): 223-230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참고 자료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한국인 인체 치수 조사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Size Korea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복싱 선수 펀치 속도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 Scientific American</a:t>
                      </a:r>
                      <a:endParaRPr lang="en-US" altLang="ko-KR" sz="1000" b="0" i="0" u="none" strike="noStrike" cap="non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참조 이미지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템플릿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Simple Corporate. Free PowerPoint Template &amp; Google Slides Theme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drakeirving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MultiKeyDisplay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복싱자세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iclickart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일러스트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[12-20]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스포츠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1인칭시점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펀치히어로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THIS IS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GAME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피하고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때리는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복싱의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참맛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!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펀치히어로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철권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BANDAINAMCO TEKKEN7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Clenched fist hit wall emblem Royalty Free Vector Image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연계기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Broken link icon vector image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 smtClean="0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2019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LiveShare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FBX : Autodesk FBX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: Firelight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Technologies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연구 목적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 및 방법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요소 및 중점 연구 분야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게임과의 차별성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환경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개인별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준비 현황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분담 및 일정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참고문헌</a:t>
            </a:r>
            <a:endParaRPr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연구 목적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관련 논문 부족에 따른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연구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컨셉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흐름도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예시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월드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플레이어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조작법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 및 연계기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컨셉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각 라운드 당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판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선승제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업적 달성 시스템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위빙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가드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스트레이트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훅</a:t>
            </a: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20544"/>
              </p:ext>
            </p:extLst>
          </p:nvPr>
        </p:nvGraphicFramePr>
        <p:xfrm>
          <a:off x="6001879" y="1419585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11553"/>
              </p:ext>
            </p:extLst>
          </p:nvPr>
        </p:nvGraphicFramePr>
        <p:xfrm>
          <a:off x="893099" y="1418664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65574"/>
              </p:ext>
            </p:extLst>
          </p:nvPr>
        </p:nvGraphicFramePr>
        <p:xfrm>
          <a:off x="6003790" y="3323421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내용 개체 틀 2"/>
          <p:cNvSpPr txBox="1">
            <a:spLocks/>
          </p:cNvSpPr>
          <p:nvPr/>
        </p:nvSpPr>
        <p:spPr>
          <a:xfrm>
            <a:off x="467545" y="4744833"/>
            <a:ext cx="3392759" cy="243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경기 중 업적 달성 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→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연계기 및 기술 획득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흐름도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6006064" y="2858664"/>
            <a:ext cx="2520280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게임 오버</a:t>
            </a: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6006064" y="4763421"/>
            <a:ext cx="252028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이펙트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효과 부각</a:t>
            </a: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6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880422" y="2858664"/>
            <a:ext cx="253945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1,2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en-US" altLang="ko-KR" sz="12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01675"/>
              </p:ext>
            </p:extLst>
          </p:nvPr>
        </p:nvGraphicFramePr>
        <p:xfrm>
          <a:off x="879654" y="3305133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아래로 구부러진 화살표 71"/>
          <p:cNvSpPr/>
          <p:nvPr/>
        </p:nvSpPr>
        <p:spPr>
          <a:xfrm rot="5400000" flipV="1">
            <a:off x="-390955" y="2751688"/>
            <a:ext cx="1764360" cy="612068"/>
          </a:xfrm>
          <a:prstGeom prst="curvedDown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3707904" y="3898374"/>
            <a:ext cx="1800200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9262846">
            <a:off x="3515096" y="2864194"/>
            <a:ext cx="2193354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내용 개체 틀 2"/>
          <p:cNvSpPr txBox="1">
            <a:spLocks/>
          </p:cNvSpPr>
          <p:nvPr/>
        </p:nvSpPr>
        <p:spPr>
          <a:xfrm>
            <a:off x="3720864" y="2456211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연패 시</a:t>
            </a:r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3872496" y="4124517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</a:p>
        </p:txBody>
      </p:sp>
    </p:spTree>
    <p:extLst>
      <p:ext uri="{BB962C8B-B14F-4D97-AF65-F5344CB8AC3E}">
        <p14:creationId xmlns:p14="http://schemas.microsoft.com/office/powerpoint/2010/main" val="25654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3700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3744416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4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월드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788024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/>
                <a:gridCol w="2520280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1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전체 맵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4,000</a:t>
                      </a:r>
                      <a:r>
                        <a:rPr lang="en-US" altLang="ko-KR" sz="1400" baseline="0">
                          <a:latin typeface="+mj-ea"/>
                          <a:ea typeface="+mj-ea"/>
                        </a:rPr>
                        <a:t> x 4,000 x 4,000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㎤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600 x 600</a:t>
                      </a: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㎠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240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99592" y="1526838"/>
          <a:ext cx="331236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6184"/>
                <a:gridCol w="1656184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플레이어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99992" y="1526838"/>
          <a:ext cx="4032447" cy="3259555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080120"/>
                <a:gridCol w="984109"/>
                <a:gridCol w="984109"/>
                <a:gridCol w="984109"/>
              </a:tblGrid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150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180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보폭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40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팔 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0.4 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㎧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1.0(p/s)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Idle,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endParaRPr lang="ko-KR" altLang="en-US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</a:t>
                      </a:r>
                      <a:r>
                        <a:rPr lang="en-US" altLang="ko-KR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기술 및 연계기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다운</a:t>
                      </a:r>
                      <a:r>
                        <a:rPr lang="en-US" altLang="ko-KR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K.O.</a:t>
                      </a:r>
                      <a:endParaRPr lang="ko-KR" altLang="en-US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A ], [ ‘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 ], [ ;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C ]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, [ ,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가드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L,R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측면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Space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L+R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2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조작법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836</Words>
  <Application>Microsoft Office PowerPoint</Application>
  <PresentationFormat>화면 슬라이드 쇼(16:9)</PresentationFormat>
  <Paragraphs>216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Antonio template</vt:lpstr>
      <vt:lpstr>PowerPoint 프레젠테이션</vt:lpstr>
      <vt:lpstr>목차</vt:lpstr>
      <vt:lpstr>1. 연구 목적</vt:lpstr>
      <vt:lpstr>2. 게임 소개 및 방법</vt:lpstr>
      <vt:lpstr>2. 게임 소개 및 방법 - 게임 컨셉</vt:lpstr>
      <vt:lpstr>2. 게임 소개 및 방법 - 게임 흐름도(예시)</vt:lpstr>
      <vt:lpstr>2. 게임 소개 및 방법 - 게임 월드</vt:lpstr>
      <vt:lpstr>2. 게임 소개 및 방법 - 플레이어</vt:lpstr>
      <vt:lpstr>2. 게임 소개 및 방법 – 조작법</vt:lpstr>
      <vt:lpstr>2. 게임 소개 및 방법 – 기술 및 연계기</vt:lpstr>
      <vt:lpstr>3. 기술적 요소 및 중점 연구 분야</vt:lpstr>
      <vt:lpstr>3. 기술적 요소 및 중점 연구 분야</vt:lpstr>
      <vt:lpstr>4. 타 게임과의 차별성</vt:lpstr>
      <vt:lpstr>5. 개발 환경</vt:lpstr>
      <vt:lpstr>6. 개인별 준비 현황</vt:lpstr>
      <vt:lpstr>7. 역할분담 및 일정</vt:lpstr>
      <vt:lpstr>7. 역할분담 및 일정</vt:lpstr>
      <vt:lpstr>8. 참고문헌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분노의 주먹 PRESENTATION TITLE</dc:title>
  <dc:creator>Ricky</dc:creator>
  <cp:lastModifiedBy>박찬휘</cp:lastModifiedBy>
  <cp:revision>239</cp:revision>
  <dcterms:modified xsi:type="dcterms:W3CDTF">2020-12-24T16:54:17Z</dcterms:modified>
  <cp:version>1000.0000.01</cp:version>
</cp:coreProperties>
</file>