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296-234D-4210-9380-B0D3F7BF99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9A3C-3383-45FF-9035-4597C3322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296-234D-4210-9380-B0D3F7BF99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9A3C-3383-45FF-9035-4597C3322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백열광 효과</a:t>
            </a:r>
            <a:r>
              <a:rPr lang="en-US" altLang="ko-KR" smtClean="0"/>
              <a:t>(Glow Effect)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3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Game Programming with DirectX</vt:lpstr>
      <vt:lpstr>Direct3D 파이프라인</vt:lpstr>
      <vt:lpstr>블러링(Blurring)</vt:lpstr>
      <vt:lpstr>블러링(Blurring)</vt:lpstr>
      <vt:lpstr>블러링(Blurring)</vt:lpstr>
      <vt:lpstr>블러링(Blurring)</vt:lpstr>
      <vt:lpstr>블러링(Blurring)</vt:lpstr>
      <vt:lpstr>블러링(Blurring)</vt:lpstr>
      <vt:lpstr>Direct3D 파이프라인</vt:lpstr>
      <vt:lpstr>Direct3D 파이프라인</vt:lpstr>
      <vt:lpstr>백열광 효과(Glow Effect)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2020-11-30T08:21:10Z</dcterms:created>
  <dcterms:modified xsi:type="dcterms:W3CDTF">2020-11-30T08:21:10Z</dcterms:modified>
</cp:coreProperties>
</file>