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26C9-6BC6-4380-AD59-58837BDD832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8B51-FCAF-481E-81A5-2302D36B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0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26C9-6BC6-4380-AD59-58837BDD832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8B51-FCAF-481E-81A5-2302D36B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1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9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7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2020-09-21T01:29:16Z</dcterms:created>
  <dcterms:modified xsi:type="dcterms:W3CDTF">2020-09-21T01:29:16Z</dcterms:modified>
</cp:coreProperties>
</file>