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trictFirstAndLastChars="0" autoCompressPictures="0">
  <p:sldMasterIdLst>
    <p:sldMasterId id="214748365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wsj26" initials="w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77C95F03-0CCA-47FF-B4B6-37FC9320E2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637" autoAdjust="0"/>
    <p:restoredTop sz="97176"/>
  </p:normalViewPr>
  <p:slideViewPr>
    <p:cSldViewPr>
      <p:cViewPr varScale="1">
        <p:scale>
          <a:sx n="100" d="100"/>
          <a:sy n="100" d="100"/>
        </p:scale>
        <p:origin x="-426" y="-708"/>
      </p:cViewPr>
      <p:guideLst>
        <p:guide orient="horz" pos="1611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commentAuthors" Target="commentAuthors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hyperlink" Target="http://powerpoint.sage-fox.com/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3"/>
          </p:cNvPr>
          <p:cNvSpPr txBox="1">
            <a:spLocks noChangeAspect="1"/>
          </p:cNvSpPr>
          <p:nvPr/>
        </p:nvSpPr>
        <p:spPr>
          <a:xfrm>
            <a:off x="5620463" y="3154680"/>
            <a:ext cx="3334113" cy="1378129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2017182050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우성준</a:t>
            </a:r>
            <a:endParaRPr lang="ko-KR" altLang="en-US" sz="28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Estrangelo Edessa"/>
            </a:endParaRPr>
          </a:p>
          <a:p>
            <a:pPr algn="ctr">
              <a:defRPr/>
            </a:pP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2017180049</a:t>
            </a:r>
            <a:r>
              <a:rPr lang="en-US" altLang="ko-KR" sz="2800" i="1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박찬휘</a:t>
            </a:r>
            <a:endParaRPr lang="ko-KR" altLang="en-US" sz="28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Estrangelo Edessa"/>
            </a:endParaRPr>
          </a:p>
          <a:p>
            <a:pPr algn="ctr">
              <a:defRPr/>
            </a:pP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2017184047</a:t>
            </a:r>
            <a:r>
              <a:rPr lang="en-US" altLang="ko-KR" sz="2800" i="1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함범호</a:t>
            </a:r>
            <a:endParaRPr lang="en-US" altLang="ko-KR" sz="28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Estrangelo Edessa"/>
            </a:endParaRPr>
          </a:p>
        </p:txBody>
      </p:sp>
      <p:sp>
        <p:nvSpPr>
          <p:cNvPr id="5" name="TextBox 4">
            <a:hlinkClick r:id="rId3"/>
          </p:cNvPr>
          <p:cNvSpPr txBox="1">
            <a:spLocks noChangeAspect="1"/>
          </p:cNvSpPr>
          <p:nvPr/>
        </p:nvSpPr>
        <p:spPr>
          <a:xfrm>
            <a:off x="395536" y="4195056"/>
            <a:ext cx="1872208" cy="338554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Professor. </a:t>
            </a:r>
            <a:r>
              <a:rPr lang="ko-KR" altLang="en-US" sz="16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장지웅</a:t>
            </a:r>
            <a:endParaRPr lang="en-US" altLang="ko-KR" sz="160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</p:txBody>
      </p:sp>
      <p:sp>
        <p:nvSpPr>
          <p:cNvPr id="7" name="TextBox 6">
            <a:hlinkClick r:id="rId3"/>
          </p:cNvPr>
          <p:cNvSpPr txBox="1">
            <a:spLocks noChangeAspect="1"/>
          </p:cNvSpPr>
          <p:nvPr/>
        </p:nvSpPr>
        <p:spPr>
          <a:xfrm>
            <a:off x="395536" y="201930"/>
            <a:ext cx="1584176" cy="458443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2021</a:t>
            </a:r>
            <a:r>
              <a:rPr lang="ko-KR" altLang="en-US" sz="12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년도</a:t>
            </a:r>
            <a:endParaRPr lang="ko-KR" altLang="en-US" sz="120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졸업작품 중간발표</a:t>
            </a:r>
            <a:endParaRPr lang="ko-KR" altLang="en-US" sz="120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</p:txBody>
      </p:sp>
      <p:sp>
        <p:nvSpPr>
          <p:cNvPr id="8" name="Google Shape;88;p12"/>
          <p:cNvSpPr txBox="1"/>
          <p:nvPr/>
        </p:nvSpPr>
        <p:spPr>
          <a:xfrm>
            <a:off x="611560" y="1203598"/>
            <a:ext cx="8343016" cy="130381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분노의 주먹</a:t>
            </a: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 : 1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대</a:t>
            </a: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1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복싱게임</a:t>
            </a:r>
            <a:br>
              <a:rPr lang="ko-KR" altLang="en-US" sz="2400">
                <a:solidFill>
                  <a:schemeClr val="tx1">
                    <a:lumMod val="50000"/>
                  </a:schemeClr>
                </a:solidFill>
                <a:latin typeface="Candara"/>
                <a:ea typeface="+mj-ea"/>
              </a:rPr>
            </a:br>
            <a:r>
              <a:rPr lang="en-US" altLang="ko-KR" sz="2400">
                <a:solidFill>
                  <a:schemeClr val="tx1">
                    <a:lumMod val="50000"/>
                  </a:schemeClr>
                </a:solidFill>
                <a:latin typeface="Candara"/>
              </a:rPr>
              <a:t>-</a:t>
            </a:r>
            <a:r>
              <a:rPr lang="en-US" sz="2400">
                <a:solidFill>
                  <a:schemeClr val="tx1">
                    <a:lumMod val="50000"/>
                  </a:schemeClr>
                </a:solidFill>
                <a:latin typeface="Candara"/>
              </a:rPr>
              <a:t>Angry Control Disorder-</a:t>
            </a:r>
            <a:endParaRPr lang="en-US" sz="2400">
              <a:solidFill>
                <a:schemeClr val="tx1">
                  <a:lumMod val="50000"/>
                </a:schemeClr>
              </a:solidFill>
              <a:latin typeface="Candar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7.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향후 개발 일정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10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4;p13"/>
          <p:cNvSpPr txBox="1"/>
          <p:nvPr/>
        </p:nvSpPr>
        <p:spPr>
          <a:xfrm>
            <a:off x="893830" y="1542096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게임 컨텐츠 추가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미션 시스템 추가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연계기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셰이더 추가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UI,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파티클 등 추가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서버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매칭 시스템 및 로비 추가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충돌처리 보완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12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22" name="Google Shape;223;p27"/>
          <p:cNvGraphicFramePr/>
          <p:nvPr/>
        </p:nvGraphicFramePr>
        <p:xfrm>
          <a:off x="7167750" y="1393571"/>
          <a:ext cx="1354050" cy="1226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7025"/>
                <a:gridCol w="677025"/>
              </a:tblGrid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우성준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박찬휘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함범호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전    원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1" name="Google Shape;224;p27"/>
          <p:cNvSpPr/>
          <p:nvPr/>
        </p:nvSpPr>
        <p:spPr>
          <a:xfrm>
            <a:off x="7972030" y="1797134"/>
            <a:ext cx="388200" cy="1185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" name="Google Shape;225;p27"/>
          <p:cNvSpPr/>
          <p:nvPr/>
        </p:nvSpPr>
        <p:spPr>
          <a:xfrm>
            <a:off x="7972030" y="1497072"/>
            <a:ext cx="388200" cy="118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" name="Google Shape;226;p27"/>
          <p:cNvSpPr/>
          <p:nvPr/>
        </p:nvSpPr>
        <p:spPr>
          <a:xfrm>
            <a:off x="7972030" y="2097184"/>
            <a:ext cx="388200" cy="1185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" name="Google Shape;227;p27"/>
          <p:cNvSpPr/>
          <p:nvPr/>
        </p:nvSpPr>
        <p:spPr>
          <a:xfrm>
            <a:off x="7972030" y="2397234"/>
            <a:ext cx="388200" cy="1185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" name="Google Shape;93;p13"/>
          <p:cNvSpPr txBox="1"/>
          <p:nvPr/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2">
                <a:lumMod val="1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7.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향후 개발 일정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31" name="Picture 7" descr="C:\Users\박찬휘\Desktop\unknown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551584" y="1347614"/>
            <a:ext cx="4535065" cy="3592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8.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깃허브 로그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11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4;p13"/>
          <p:cNvSpPr txBox="1"/>
          <p:nvPr/>
        </p:nvSpPr>
        <p:spPr>
          <a:xfrm>
            <a:off x="605668" y="1398080"/>
            <a:ext cx="7638740" cy="45359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Project :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Anger Control Disorder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6725" y="1738312"/>
            <a:ext cx="8210550" cy="1533525"/>
          </a:xfrm>
          <a:prstGeom prst="rect">
            <a:avLst/>
          </a:prstGeom>
        </p:spPr>
      </p:pic>
      <p:pic>
        <p:nvPicPr>
          <p:cNvPr id="100" name=""/>
          <p:cNvPicPr>
            <a:picLocks noChangeAspect="1"/>
          </p:cNvPicPr>
          <p:nvPr/>
        </p:nvPicPr>
        <p:blipFill rotWithShape="1">
          <a:blip r:embed="rId4"/>
          <a:srcRect r="72500" b="52270"/>
          <a:stretch>
            <a:fillRect/>
          </a:stretch>
        </p:blipFill>
        <p:spPr>
          <a:xfrm>
            <a:off x="3131840" y="3117494"/>
            <a:ext cx="1656184" cy="1830519"/>
          </a:xfrm>
          <a:prstGeom prst="rect">
            <a:avLst/>
          </a:prstGeom>
        </p:spPr>
      </p:pic>
      <p:pic>
        <p:nvPicPr>
          <p:cNvPr id="10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220072" y="1465739"/>
            <a:ext cx="3304708" cy="3482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9.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데모 시연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14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4;p13"/>
          <p:cNvSpPr txBox="1"/>
          <p:nvPr/>
        </p:nvSpPr>
        <p:spPr>
          <a:xfrm>
            <a:off x="893830" y="1542096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목차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Google Shape;94;p13"/>
          <p:cNvSpPr txBox="1"/>
          <p:nvPr/>
        </p:nvSpPr>
        <p:spPr>
          <a:xfrm>
            <a:off x="893700" y="1523400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개요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기술적 요소 및 중점 연구 분야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ts val="600"/>
              </a:spcBef>
              <a:buFont typeface="Arial"/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역할 분담 및 일정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ts val="600"/>
              </a:spcBef>
              <a:buFont typeface="Arial"/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개발 내용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조작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문제점 및 보완책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향후 개발 일정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깃허브 로그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데모 시연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개요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Google Shape;94;p13"/>
          <p:cNvSpPr txBox="1"/>
          <p:nvPr/>
        </p:nvSpPr>
        <p:spPr>
          <a:xfrm>
            <a:off x="4716016" y="1523400"/>
            <a:ext cx="3816423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buFontTx/>
              <a:buChar char="-"/>
              <a:defRPr/>
            </a:pP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대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1 3D 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복싱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rcRect b="17860"/>
          <a:stretch>
            <a:fillRect/>
          </a:stretch>
        </p:blipFill>
        <p:spPr>
          <a:xfrm>
            <a:off x="539551" y="1599642"/>
            <a:ext cx="4032448" cy="2484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기술적 요소 및 중점 연구 분야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Google Shape;94;p13"/>
          <p:cNvSpPr txBox="1"/>
          <p:nvPr/>
        </p:nvSpPr>
        <p:spPr>
          <a:xfrm>
            <a:off x="899592" y="1523401"/>
            <a:ext cx="3528392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시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청각적 효과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endParaRPr xmlns:mc="http://schemas.openxmlformats.org/markup-compatibility/2006" xmlns:hp="http://schemas.haansoft.com/office/presentation/8.0" kumimoji="0" lang="en-US" altLang="ko-KR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애니메이션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스키닝 애니메이션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렉돌 애니메이션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endPara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5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22" name="Google Shape;223;p27"/>
          <p:cNvGraphicFramePr/>
          <p:nvPr/>
        </p:nvGraphicFramePr>
        <p:xfrm>
          <a:off x="7167750" y="1393571"/>
          <a:ext cx="1354050" cy="1226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7025"/>
                <a:gridCol w="677025"/>
              </a:tblGrid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우성준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박찬휘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함범호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전    원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1" name="Google Shape;224;p27"/>
          <p:cNvSpPr/>
          <p:nvPr/>
        </p:nvSpPr>
        <p:spPr>
          <a:xfrm>
            <a:off x="7972030" y="1797134"/>
            <a:ext cx="388200" cy="1185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" name="Google Shape;225;p27"/>
          <p:cNvSpPr/>
          <p:nvPr/>
        </p:nvSpPr>
        <p:spPr>
          <a:xfrm>
            <a:off x="7972030" y="1497072"/>
            <a:ext cx="388200" cy="118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" name="Google Shape;226;p27"/>
          <p:cNvSpPr/>
          <p:nvPr/>
        </p:nvSpPr>
        <p:spPr>
          <a:xfrm>
            <a:off x="7972030" y="2097184"/>
            <a:ext cx="388200" cy="1185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" name="Google Shape;227;p27"/>
          <p:cNvSpPr/>
          <p:nvPr/>
        </p:nvSpPr>
        <p:spPr>
          <a:xfrm>
            <a:off x="7972030" y="2397234"/>
            <a:ext cx="388200" cy="1185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" name="Google Shape;93;p13"/>
          <p:cNvSpPr txBox="1"/>
          <p:nvPr/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2">
                <a:lumMod val="1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역할분담 및 일정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31" name="Picture 7" descr="C:\Users\박찬휘\Desktop\unknown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63985" y="1347614"/>
            <a:ext cx="5110261" cy="3592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/>
          <p:nvPr/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2">
                <a:lumMod val="1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역할분담 및 일정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6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899592" y="1526838"/>
          <a:ext cx="7630385" cy="3269411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44283"/>
                <a:gridCol w="2496277"/>
                <a:gridCol w="2589825"/>
              </a:tblGrid>
              <a:tr h="48665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우성준</a:t>
                      </a:r>
                      <a:endParaRPr lang="en-US" altLang="ko-KR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박찬휘</a:t>
                      </a:r>
                      <a:endParaRPr lang="en-US" altLang="ko-KR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함범호</a:t>
                      </a:r>
                      <a:endParaRPr lang="en-US" altLang="ko-KR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821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클라이언트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클라이언트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서버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0">
                <a:tc gridSpan="3">
                  <a:txBody>
                    <a:bodyPr vert="horz" lIns="89999" tIns="46800" rIns="89999" bIns="45720" anchor="t" anchorCtr="0"/>
                    <a:p>
                      <a:pPr marL="0" indent="0" algn="ctr" latinLnBrk="1">
                        <a:buFontTx/>
                        <a:buNone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코드</a:t>
                      </a: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="0" i="0" u="none" strike="noStrike" cap="none" baseline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484020">
                <a:tc>
                  <a:txBody>
                    <a:bodyPr vert="horz" lIns="89999" tIns="46800" rIns="89999" bIns="45720" anchor="ctr" anchorCtr="0"/>
                    <a:p>
                      <a:pPr marL="0" indent="0" algn="l" latinLnBrk="1">
                        <a:buFontTx/>
                        <a:buNone/>
                        <a:defRPr/>
                      </a:pPr>
                      <a:r>
                        <a:rPr lang="en-US" altLang="ko-KR" sz="1200"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  프레임워크 제작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FontTx/>
                        <a:buNone/>
                        <a:defRPr/>
                      </a:pP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  게임 로직</a:t>
                      </a: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구현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FontTx/>
                        <a:buNone/>
                        <a:defRPr/>
                      </a:pP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  조명 연출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9999" tIns="46800" rIns="89999" bIns="45720" anchor="ctr" anchorCtr="0"/>
                    <a:p>
                      <a:pPr marL="0" indent="0" algn="l" latinLnBrk="1">
                        <a:buFontTx/>
                        <a:buNone/>
                        <a:defRPr/>
                      </a:pP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  게임 로직</a:t>
                      </a: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구현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FontTx/>
                        <a:buNone/>
                        <a:defRPr/>
                      </a:pP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  충돌 처리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FontTx/>
                        <a:buNone/>
                        <a:defRPr/>
                      </a:pP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  애니메이션 로드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9999" tIns="190800" rIns="89999" bIns="190800" anchor="ctr" anchorCtr="0"/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멀티 스레드</a:t>
                      </a: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서버 구현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충돌 처리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ㅁㅁ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208545">
                <a:tc gridSpan="3">
                  <a:txBody>
                    <a:bodyPr vert="horz" lIns="89999" tIns="46800" rIns="89999" bIns="45720" anchor="t" anchorCtr="0"/>
                    <a:p>
                      <a:pPr marL="0" indent="0" algn="ctr" latinLnBrk="1">
                        <a:buFontTx/>
                        <a:buNone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리소스</a:t>
                      </a: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720000">
                <a:tc>
                  <a:txBody>
                    <a:bodyPr vert="horz" lIns="89999" tIns="190800" rIns="89999" bIns="190800" anchor="ctr" anchorCtr="0"/>
                    <a:p>
                      <a:pPr marL="0" indent="0" algn="l" latinLnBrk="1">
                        <a:buFontTx/>
                        <a:buNone/>
                        <a:defRPr/>
                      </a:pP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  파티클 패턴 제작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FontTx/>
                        <a:buNone/>
                        <a:defRPr/>
                      </a:pP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  모델 수집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9999" tIns="190800" rIns="89999" bIns="190800" anchor="ctr" anchorCtr="0"/>
                    <a:p>
                      <a:pPr marL="0" indent="0" algn="l" latinLnBrk="1">
                        <a:buFontTx/>
                        <a:buNone/>
                        <a:defRPr/>
                      </a:pP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  맵 디자인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FontTx/>
                        <a:buNone/>
                        <a:defRPr/>
                      </a:pP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  사운드 수집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9999" tIns="190800" rIns="89999" bIns="190800" anchor="ctr" anchorCtr="0"/>
                    <a:p>
                      <a:pPr marL="0" indent="0" algn="l" latinLnBrk="1">
                        <a:buFontTx/>
                        <a:buNone/>
                        <a:defRPr/>
                      </a:pPr>
                      <a:r>
                        <a:rPr lang="en-US" altLang="ko-KR" sz="1200"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  데이터베이스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FontTx/>
                        <a:buNone/>
                        <a:defRPr/>
                      </a:pPr>
                      <a:r>
                        <a:rPr lang="en-US" altLang="ko-KR" sz="1200"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  모델링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애니메이션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개발 내용 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 페이지 합칠 예정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7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7" name="Google Shape;94;p13"/>
          <p:cNvSpPr txBox="1"/>
          <p:nvPr/>
        </p:nvSpPr>
        <p:spPr>
          <a:xfrm>
            <a:off x="893830" y="1542096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클라이언트 개발 진행 상황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조명 연출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애니메이션 로드 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충돌 처리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서버 개발 진행 상황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충돌 처리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멀티 스레딩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5.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조작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9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8" name="표 34"/>
          <p:cNvGraphicFramePr>
            <a:graphicFrameLocks noGrp="1"/>
          </p:cNvGraphicFramePr>
          <p:nvPr/>
        </p:nvGraphicFramePr>
        <p:xfrm>
          <a:off x="5897860" y="1540816"/>
          <a:ext cx="2520280" cy="3023678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260140"/>
                <a:gridCol w="1260140"/>
              </a:tblGrid>
              <a:tr h="503946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A ], [ ‘ ]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훅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503947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S ]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잽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503946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C ] , [ , ]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가드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503947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L,R Shift ]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측면 이동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503946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Space ]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후방 이동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503946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L+R Shift ]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전방 이동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pic>
        <p:nvPicPr>
          <p:cNvPr id="19" name="Picture 2" descr="C:\Users\박찬휘\Desktop\ea4ff98da6d7788f.jpeg"/>
          <p:cNvPicPr>
            <a:picLocks noChangeAspect="1" noChangeArrowheads="1"/>
          </p:cNvPicPr>
          <p:nvPr/>
        </p:nvPicPr>
        <p:blipFill rotWithShape="1">
          <a:blip r:embed="rId3"/>
          <a:srcRect r="34440"/>
          <a:stretch>
            <a:fillRect/>
          </a:stretch>
        </p:blipFill>
        <p:spPr>
          <a:xfrm>
            <a:off x="209228" y="1930209"/>
            <a:ext cx="5532666" cy="2466975"/>
          </a:xfrm>
          <a:prstGeom prst="rect">
            <a:avLst/>
          </a:prstGeom>
          <a:noFill/>
          <a:ln/>
        </p:spPr>
      </p:pic>
      <p:sp>
        <p:nvSpPr>
          <p:cNvPr id="20" name="모서리가 둥근 직사각형 12"/>
          <p:cNvSpPr/>
          <p:nvPr/>
        </p:nvSpPr>
        <p:spPr>
          <a:xfrm>
            <a:off x="1236390" y="3058846"/>
            <a:ext cx="324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1582064" y="3058846"/>
            <a:ext cx="324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2" name="모서리가 둥근 직사각형 23"/>
          <p:cNvSpPr/>
          <p:nvPr/>
        </p:nvSpPr>
        <p:spPr>
          <a:xfrm>
            <a:off x="562737" y="3403283"/>
            <a:ext cx="828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1c3aa9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3" name="모서리가 둥근 직사각형 25"/>
          <p:cNvSpPr/>
          <p:nvPr/>
        </p:nvSpPr>
        <p:spPr>
          <a:xfrm>
            <a:off x="3811044" y="3404524"/>
            <a:ext cx="324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5" name="모서리가 둥근 직사각형 27"/>
          <p:cNvSpPr/>
          <p:nvPr/>
        </p:nvSpPr>
        <p:spPr>
          <a:xfrm>
            <a:off x="4670943" y="3060302"/>
            <a:ext cx="324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6" name="모서리가 둥근 직사각형 28"/>
          <p:cNvSpPr/>
          <p:nvPr/>
        </p:nvSpPr>
        <p:spPr>
          <a:xfrm>
            <a:off x="4850562" y="3400614"/>
            <a:ext cx="828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1c3aa9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7" name="모서리가 둥근 직사각형 29"/>
          <p:cNvSpPr/>
          <p:nvPr/>
        </p:nvSpPr>
        <p:spPr>
          <a:xfrm>
            <a:off x="2099312" y="3400433"/>
            <a:ext cx="324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8" name="모서리가 둥근 직사각형 30"/>
          <p:cNvSpPr/>
          <p:nvPr/>
        </p:nvSpPr>
        <p:spPr>
          <a:xfrm>
            <a:off x="2019344" y="3744026"/>
            <a:ext cx="2376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1c3aa9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6.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문제점 및 보완책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9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Google Shape;94;p13"/>
          <p:cNvSpPr txBox="1"/>
          <p:nvPr/>
        </p:nvSpPr>
        <p:spPr>
          <a:xfrm>
            <a:off x="893830" y="1542096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클라이언트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모델 로드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애니메이션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조명에서 문제 발생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현재는 해결 완료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게임 로직</a:t>
            </a:r>
            <a:r>
              <a:rPr xmlns:mc="http://schemas.openxmlformats.org/markup-compatibility/2006" xmlns:hp="http://schemas.haansoft.com/office/presentation/8.0" kumimoji="0" lang="en-US" altLang="ko-KR" sz="150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셰이더 추가 작업은 </a:t>
            </a:r>
            <a:r>
              <a:rPr xmlns:mc="http://schemas.openxmlformats.org/markup-compatibility/2006" xmlns:hp="http://schemas.haansoft.com/office/presentation/8.0" kumimoji="0" lang="en-US" altLang="ko-KR" sz="150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r>
              <a:rPr xmlns:mc="http://schemas.openxmlformats.org/markup-compatibility/2006" xmlns:hp="http://schemas.haansoft.com/office/presentation/8.0" kumimoji="0" lang="ko-KR" altLang="en-US" sz="150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~</a:t>
            </a:r>
            <a:r>
              <a:rPr xmlns:mc="http://schemas.openxmlformats.org/markup-compatibility/2006" xmlns:hp="http://schemas.haansoft.com/office/presentation/8.0" kumimoji="0" lang="ko-KR" altLang="en-US" sz="150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r>
              <a:rPr xmlns:mc="http://schemas.openxmlformats.org/markup-compatibility/2006" xmlns:hp="http://schemas.haansoft.com/office/presentation/8.0" kumimoji="0" lang="ko-KR" altLang="en-US" sz="150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월까지 진행될 것으로 예상</a:t>
            </a:r>
            <a:endParaRPr xmlns:mc="http://schemas.openxmlformats.org/markup-compatibility/2006" xmlns:hp="http://schemas.haansoft.com/office/presentation/8.0" kumimoji="0" lang="ko-KR" altLang="en-US" sz="150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endParaRPr xmlns:mc="http://schemas.openxmlformats.org/markup-compatibility/2006" xmlns:hp="http://schemas.haansoft.com/office/presentation/8.0" kumimoji="0" lang="ko-KR" altLang="en-US" sz="150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서버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스레드 간 동기화 문제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공유자원 최소화로 진행 중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네트워크 통신 시 클라이언트의 프레임 드랍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255</ep:Words>
  <ep:PresentationFormat>화면 슬라이드 쇼(16:9)</ep:PresentationFormat>
  <ep:Paragraphs>68</ep:Paragraphs>
  <ep:Slides>13</ep:Slides>
  <ep:Notes>13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Antonio template</vt:lpstr>
      <vt:lpstr>슬라이드 1</vt:lpstr>
      <vt:lpstr>목차</vt:lpstr>
      <vt:lpstr>1. 게임 개요</vt:lpstr>
      <vt:lpstr>2. 기술적 요소 및 중점 연구 분야</vt:lpstr>
      <vt:lpstr>슬라이드 5</vt:lpstr>
      <vt:lpstr>슬라이드 6</vt:lpstr>
      <vt:lpstr>4. 개발 내용 - 페이지 합칠 예정</vt:lpstr>
      <vt:lpstr>5. 게임 조작</vt:lpstr>
      <vt:lpstr>6. 문제점 및 보완책</vt:lpstr>
      <vt:lpstr>7. 향후 개발 일정</vt:lpstr>
      <vt:lpstr>슬라이드 11</vt:lpstr>
      <vt:lpstr>8. 깃허브 로그</vt:lpstr>
      <vt:lpstr>9. 데모 시연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Ricky</dc:creator>
  <cp:lastModifiedBy>qke13</cp:lastModifiedBy>
  <dcterms:modified xsi:type="dcterms:W3CDTF">2021-05-12T11:15:38.777</dcterms:modified>
  <cp:revision>340</cp:revision>
  <dc:title>분노의 주먹 PRESENTATION TITLE</dc:title>
  <cp:version>1000.0000.01</cp:version>
</cp:coreProperties>
</file>