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687" autoAdjust="0"/>
    <p:restoredTop sz="82159"/>
  </p:normalViewPr>
  <p:slideViewPr>
    <p:cSldViewPr>
      <p:cViewPr varScale="1">
        <p:scale>
          <a:sx n="100" d="100"/>
          <a:sy n="100" d="100"/>
        </p:scale>
        <p:origin x="-504" y="6"/>
      </p:cViewPr>
      <p:guideLst>
        <p:guide orient="horz" pos="1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7.jpe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www.vectorstock.com/royalty-free-vector/eye-icon-vector-15388247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198708"/>
            <a:ext cx="1584176" cy="461665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: 1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기술 및 연계기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99592" y="1526838"/>
          <a:ext cx="7635597" cy="333022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28192"/>
                <a:gridCol w="5907405"/>
              </a:tblGrid>
              <a:tr h="16385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기술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(5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방향키 두번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자동기술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원투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양쪽 잽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연계기</a:t>
                      </a:r>
                      <a:endParaRPr lang="ko-KR" altLang="en-US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횟수 제한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]-[ S ]-[ 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S ]-[ 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]-[ S ]-[ ; ]-[ S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; ]-[ A ]-[ ’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댐프시 롤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0200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관련 논문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타격감에 대한 논문 부실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2D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타격감의 표현기법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Google Shape;94;p13"/>
          <p:cNvSpPr txBox="1"/>
          <p:nvPr/>
        </p:nvSpPr>
        <p:spPr>
          <a:xfrm>
            <a:off x="4572000" y="1427108"/>
            <a:ext cx="3877039" cy="337689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박찬휘\Desktop\제목 없음.png"/>
          <p:cNvPicPr>
            <a:picLocks noChangeArrowheads="1"/>
          </p:cNvPicPr>
          <p:nvPr/>
        </p:nvPicPr>
        <p:blipFill rotWithShape="1">
          <a:blip r:embed="rId3"/>
          <a:srcRect l="1720" r="1950" b="4437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rrowheads="1"/>
          </p:cNvPicPr>
          <p:nvPr/>
        </p:nvPicPr>
        <p:blipFill rotWithShape="1">
          <a:blip r:embed="rId6"/>
          <a:srcRect r="611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게임장르 빼고 표를 더 크게 만들자</a:t>
            </a: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7"/>
          <a:srcRect b="1260"/>
          <a:stretch>
            <a:fillRect/>
          </a:stretch>
        </p:blipFill>
        <p:spPr>
          <a:xfrm>
            <a:off x="755576" y="1406567"/>
            <a:ext cx="7811268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3"/>
          <p:cNvSpPr txBox="1"/>
          <p:nvPr/>
        </p:nvSpPr>
        <p:spPr>
          <a:xfrm>
            <a:off x="2483768" y="1520200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적은 키 입력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키 단위 단일 공격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추가 공격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2487216" y="1520215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소리 및 애니메이션 동작이 무거움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이펙트 및 효과음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899592" y="1339457"/>
            <a:ext cx="1064623" cy="1071154"/>
          </a:xfrm>
          <a:prstGeom prst="rect">
            <a:avLst/>
          </a:prstGeom>
        </p:spPr>
      </p:pic>
      <p:sp>
        <p:nvSpPr>
          <p:cNvPr id="14" name="Google Shape;94;p13"/>
          <p:cNvSpPr txBox="1"/>
          <p:nvPr/>
        </p:nvSpPr>
        <p:spPr>
          <a:xfrm>
            <a:off x="876293" y="2595115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932" y="3147814"/>
            <a:ext cx="969942" cy="963039"/>
          </a:xfrm>
          <a:prstGeom prst="rect">
            <a:avLst/>
          </a:prstGeom>
        </p:spPr>
      </p:pic>
      <p:sp>
        <p:nvSpPr>
          <p:cNvPr id="2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Google Shape;94;p13"/>
          <p:cNvSpPr txBox="1"/>
          <p:nvPr/>
        </p:nvSpPr>
        <p:spPr>
          <a:xfrm>
            <a:off x="948301" y="4399403"/>
            <a:ext cx="967204" cy="47608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6293" y="1339457"/>
            <a:ext cx="1111220" cy="166434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293" y="3075806"/>
            <a:ext cx="1111220" cy="172499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1" animBg="1"/>
      <p:bldP spid="12" grpId="2" animBg="1"/>
      <p:bldP spid="23" grpId="3" animBg="1"/>
      <p:bldP spid="22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15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22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박찬휘\Desktop\Microsoft.VisualStudio.Services.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11" y="3483263"/>
            <a:ext cx="865269" cy="86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/>
                <a:gridCol w="2304256"/>
                <a:gridCol w="2664297"/>
              </a:tblGrid>
              <a:tr h="81929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457870">
                <a:tc>
                  <a:txBody>
                    <a:bodyPr vert="horz" lIns="89999" tIns="45720" rIns="21599" bIns="45720" anchor="ctr" anchorCtr="0"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프로그래밍 수강</a:t>
                      </a:r>
                      <a:endParaRPr lang="ko-KR" altLang="en-US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ko-KR" altLang="en-US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ko-KR" altLang="en-US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5720" rIns="21599" bIns="45720" anchor="ctr" anchorCtr="0"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ko-KR" altLang="en-US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ko-KR" altLang="en-US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5720" rIns="21599" bIns="45720" anchor="ctr" anchorCtr="0"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ko-KR" altLang="en-US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ko-KR" altLang="en-US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38192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프레임워크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FBX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Loader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 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오브젝트 및 리소스 관리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스레드를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이용한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폰트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디자인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모델링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애니메이션</a:t>
                      </a: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1" name="Google Shape;222;p27"/>
          <p:cNvGraphicFramePr/>
          <p:nvPr/>
        </p:nvGraphicFramePr>
        <p:xfrm>
          <a:off x="899592" y="1379537"/>
          <a:ext cx="5778485" cy="29154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461"/>
                <a:gridCol w="617503"/>
                <a:gridCol w="617503"/>
                <a:gridCol w="617503"/>
                <a:gridCol w="617503"/>
                <a:gridCol w="617503"/>
                <a:gridCol w="617503"/>
                <a:gridCol w="617503"/>
                <a:gridCol w="617503"/>
              </a:tblGrid>
              <a:tr h="284399"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lToBr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1월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2월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3월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4월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5월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6월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7월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8월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리소스 수집</a:t>
                      </a:r>
                      <a:endParaRPr lang="ko"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및 제작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프레임워크</a:t>
                      </a:r>
                      <a:r>
                        <a:rPr lang="ko-KR" altLang="en-US" sz="700" b="1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 제작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 vert="horz" lIns="81250" tIns="81250" rIns="81250" bIns="8125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게임 로직 구현</a:t>
                      </a:r>
                      <a:endParaRPr lang="ko-KR" altLang="en-US"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셰이더 처리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게임 서버 구현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게임 </a:t>
                      </a:r>
                      <a:r>
                        <a:rPr 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제작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 vert="horz" lIns="81250" tIns="81250" rIns="81250" bIns="8125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테스트 및 디버그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1250" tIns="81250" rIns="81250" bIns="8125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Google Shape;223;p27"/>
          <p:cNvGraphicFramePr/>
          <p:nvPr/>
        </p:nvGraphicFramePr>
        <p:xfrm>
          <a:off x="7164288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68568" y="1797134"/>
            <a:ext cx="388200" cy="1185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68568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68568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68568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227;p27"/>
          <p:cNvSpPr/>
          <p:nvPr/>
        </p:nvSpPr>
        <p:spPr>
          <a:xfrm>
            <a:off x="1739304" y="1791038"/>
            <a:ext cx="12348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227;p27"/>
          <p:cNvSpPr/>
          <p:nvPr/>
        </p:nvSpPr>
        <p:spPr>
          <a:xfrm>
            <a:off x="1739304" y="2168626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" name="Google Shape;227;p27"/>
          <p:cNvSpPr/>
          <p:nvPr/>
        </p:nvSpPr>
        <p:spPr>
          <a:xfrm>
            <a:off x="2351760" y="2626302"/>
            <a:ext cx="37080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227;p27"/>
          <p:cNvSpPr/>
          <p:nvPr/>
        </p:nvSpPr>
        <p:spPr>
          <a:xfrm>
            <a:off x="2352408" y="2843470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227;p27"/>
          <p:cNvSpPr/>
          <p:nvPr/>
        </p:nvSpPr>
        <p:spPr>
          <a:xfrm>
            <a:off x="2351944" y="3008062"/>
            <a:ext cx="24696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227;p27"/>
          <p:cNvSpPr/>
          <p:nvPr/>
        </p:nvSpPr>
        <p:spPr>
          <a:xfrm>
            <a:off x="2977704" y="3298724"/>
            <a:ext cx="24660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227;p27"/>
          <p:cNvSpPr/>
          <p:nvPr/>
        </p:nvSpPr>
        <p:spPr>
          <a:xfrm>
            <a:off x="4205784" y="3676254"/>
            <a:ext cx="12384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227;p27"/>
          <p:cNvSpPr/>
          <p:nvPr/>
        </p:nvSpPr>
        <p:spPr>
          <a:xfrm>
            <a:off x="4206408" y="4048486"/>
            <a:ext cx="24696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" name="Google Shape;227;p27"/>
          <p:cNvSpPr/>
          <p:nvPr/>
        </p:nvSpPr>
        <p:spPr>
          <a:xfrm>
            <a:off x="4823112" y="2468676"/>
            <a:ext cx="12384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7774" y="1526838"/>
          <a:ext cx="7630558" cy="342117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/>
              </a:tblGrid>
              <a:tr h="3421176"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참고 논문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문성준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>
                          <a:latin typeface="+mn-ea"/>
                          <a:ea typeface="+mn-ea"/>
                        </a:rPr>
                        <a:t>조형제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>
                          <a:latin typeface="+mn-ea"/>
                          <a:ea typeface="+mn-ea"/>
                        </a:rPr>
                        <a:t>게임의 타격감에 대한 효율 향상 연구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000" i="1">
                          <a:latin typeface="+mn-ea"/>
                          <a:ea typeface="+mn-ea"/>
                        </a:rPr>
                        <a:t>한국게임학회</a:t>
                      </a:r>
                      <a:r>
                        <a:rPr lang="ko-KR" altLang="en-US" sz="1000" i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i="0">
                          <a:latin typeface="+mn-ea"/>
                          <a:ea typeface="+mn-ea"/>
                        </a:rPr>
                        <a:t>12.2</a:t>
                      </a:r>
                      <a:r>
                        <a:rPr lang="en-US" altLang="ko-KR" sz="1000" i="0" baseline="0">
                          <a:latin typeface="+mn-ea"/>
                          <a:ea typeface="+mn-ea"/>
                        </a:rPr>
                        <a:t> (2012): 3-14.</a:t>
                      </a:r>
                      <a:endParaRPr lang="en-US" altLang="ko-KR" sz="1000" i="0" baseline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서</a:t>
                      </a:r>
                      <a:r>
                        <a:rPr lang="ko-KR" alt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진석</a:t>
                      </a:r>
                      <a:r>
                        <a:rPr lang="en-US" altLang="ko-KR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김남규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“2</a:t>
                      </a:r>
                      <a:r>
                        <a:rPr lang="ko-KR" alt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차원 슈팅 게임에서의 타격감에 대한 실험적 분석</a:t>
                      </a:r>
                      <a:r>
                        <a:rPr lang="en-US" altLang="ko-KR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.”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1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한국컴퓨터정보학회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15.2 (2010): 75-81.</a:t>
                      </a:r>
                      <a:endParaRPr lang="en-US" altLang="ko-KR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김남훈</a:t>
                      </a:r>
                      <a:r>
                        <a:rPr lang="en-US" altLang="ko-KR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김태완</a:t>
                      </a:r>
                      <a:r>
                        <a:rPr lang="en-US" altLang="ko-KR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“</a:t>
                      </a:r>
                      <a:r>
                        <a:rPr lang="ko-KR" alt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슈팅게임에서의 타격감 향상 효과에 관한 연구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–‘</a:t>
                      </a:r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비틀윙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 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‘1945</a:t>
                      </a:r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플러스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중심으로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–.” </a:t>
                      </a:r>
                      <a:r>
                        <a:rPr lang="ko-KR" altLang="en-US" sz="1000" b="0" i="1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한국멀티미디어학회</a:t>
                      </a:r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7.2 (2004): 223-230.</a:t>
                      </a:r>
                      <a:endParaRPr lang="en-US" altLang="ko-KR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1000" baseline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>
                          <a:latin typeface="+mn-ea"/>
                          <a:ea typeface="+mn-ea"/>
                        </a:rPr>
                        <a:t>참조 이미지</a:t>
                      </a:r>
                      <a:endParaRPr lang="ko-KR" altLang="en-US" sz="1000" baseline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000">
                          <a:latin typeface="+mn-ea"/>
                          <a:ea typeface="+mn-ea"/>
                        </a:rPr>
                        <a:t>템플릿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: Simple Corporate. Free PowerPoint Template &amp; Google Slides Theme</a:t>
                      </a:r>
                      <a:endParaRPr lang="en-US" altLang="ko-KR" sz="100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Github drakeirving/MultiKeyDisplay</a:t>
                      </a:r>
                      <a:endParaRPr lang="en-US" altLang="ko-KR" sz="100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복싱자세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: iclickart 일러스트 [12-20]스포츠 1인칭시점</a:t>
                      </a:r>
                      <a:endParaRPr lang="en-US" altLang="ko-KR" sz="100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>
                          <a:latin typeface="+mn-ea"/>
                          <a:ea typeface="+mn-ea"/>
                        </a:rPr>
                        <a:t>펀치히어로 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: THIS IS</a:t>
                      </a:r>
                      <a:r>
                        <a:rPr lang="ko-KR" altLang="en-US" sz="10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GAME 피하고 때리는 복싱의 참맛! 펀치히어로</a:t>
                      </a:r>
                      <a:endParaRPr lang="en-US" altLang="ko-KR" sz="1000" baseline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>
                          <a:latin typeface="+mn-ea"/>
                          <a:ea typeface="+mn-ea"/>
                        </a:rPr>
                        <a:t>철권 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: BANDAINAMCO TEKKEN7</a:t>
                      </a:r>
                      <a:endParaRPr lang="en-US" altLang="ko-KR" sz="1000" baseline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타격감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="0" i="0" u="sng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3"/>
                        </a:rPr>
                        <a:t>https://www.vectorstock.com/royalty-free-vector/eye-icon-vector-15388247</a:t>
                      </a:r>
                      <a:endParaRPr lang="en-US" altLang="ko-KR" sz="1000" b="0" i="0" u="sng" strike="noStrike" cap="non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aseline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: VectorStock </a:t>
                      </a:r>
                      <a:r>
                        <a:rPr lang="en-US" altLang="ko-KR" sz="1000" baseline="0">
                          <a:effectLst/>
                          <a:latin typeface="+mn-ea"/>
                          <a:ea typeface="+mn-ea"/>
                        </a:rPr>
                        <a:t>Broken link icon vector image</a:t>
                      </a:r>
                      <a:endParaRPr lang="en-US" altLang="ko-KR" sz="100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>
                          <a:effectLst/>
                          <a:latin typeface="+mn-ea"/>
                          <a:ea typeface="+mn-ea"/>
                        </a:rPr>
                        <a:t>VisualStudio : MicroSoft VisualStudio 2019</a:t>
                      </a:r>
                      <a:endParaRPr lang="en-US" altLang="ko-KR" sz="100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>
                          <a:effectLst/>
                          <a:latin typeface="+mn-ea"/>
                          <a:ea typeface="+mn-ea"/>
                        </a:rPr>
                        <a:t>LiveShare : MicroSoft VisualStudio</a:t>
                      </a:r>
                      <a:endParaRPr lang="en-US" altLang="ko-KR" sz="100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>
                          <a:effectLst/>
                          <a:latin typeface="+mn-ea"/>
                          <a:ea typeface="+mn-ea"/>
                        </a:rPr>
                        <a:t>FBX : Autodesk FBX sdk</a:t>
                      </a:r>
                      <a:endParaRPr lang="en-US" altLang="ko-KR" sz="100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>
                          <a:effectLst/>
                          <a:latin typeface="+mn-ea"/>
                          <a:ea typeface="+mn-ea"/>
                        </a:rPr>
                        <a:t>FMOD</a:t>
                      </a:r>
                      <a:r>
                        <a:rPr lang="ko-KR" altLang="en-US" sz="1000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>
                          <a:effectLst/>
                          <a:latin typeface="+mn-ea"/>
                          <a:ea typeface="+mn-ea"/>
                        </a:rPr>
                        <a:t>:Firelight Technologies</a:t>
                      </a:r>
                      <a:r>
                        <a:rPr lang="ko-KR" altLang="en-US" sz="1000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>
                          <a:effectLst/>
                          <a:latin typeface="+mn-ea"/>
                          <a:ea typeface="+mn-ea"/>
                        </a:rPr>
                        <a:t>FMOD sdk</a:t>
                      </a:r>
                      <a:endParaRPr lang="en-US" altLang="ko-KR" sz="100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>
                          <a:effectLst/>
                          <a:latin typeface="+mn-ea"/>
                          <a:ea typeface="+mn-ea"/>
                        </a:rPr>
                        <a:t>Github :</a:t>
                      </a:r>
                      <a:r>
                        <a:rPr lang="ko-KR" altLang="en-US" sz="1000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endParaRPr lang="en-US" altLang="ko-KR" sz="1000" baseline="0"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관련 논문 부족에 따른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연구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컨셉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흐름도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월드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플레이어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조작법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 및 연계기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각 라운드 당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판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선승제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업적 달성 시스템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위빙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스트레이트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훅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20544"/>
              </p:ext>
            </p:extLst>
          </p:nvPr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11553"/>
              </p:ext>
            </p:extLst>
          </p:nvPr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65574"/>
              </p:ext>
            </p:extLst>
          </p:nvPr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내용 개체 틀 2"/>
          <p:cNvSpPr txBox="1">
            <a:spLocks/>
          </p:cNvSpPr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업적 달성 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이펙트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6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01675"/>
              </p:ext>
            </p:extLst>
          </p:nvPr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내용 개체 틀 2"/>
          <p:cNvSpPr txBox="1">
            <a:spLocks/>
          </p:cNvSpPr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  <p:extLst>
      <p:ext uri="{BB962C8B-B14F-4D97-AF65-F5344CB8AC3E}">
        <p14:creationId xmlns:p14="http://schemas.microsoft.com/office/powerpoint/2010/main" val="25654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/>
                <a:gridCol w="1656184"/>
              </a:tblGrid>
              <a:tr h="327716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플레이어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99992" y="1526838"/>
          <a:ext cx="4032447" cy="325955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080120"/>
                <a:gridCol w="984109"/>
                <a:gridCol w="984109"/>
                <a:gridCol w="984109"/>
              </a:tblGrid>
              <a:tr h="5403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체력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150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키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180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보폭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40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팔 길이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 속도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0.4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㎧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 속도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1.0(p/s)</a:t>
                      </a:r>
                      <a:endParaRPr lang="en-US" altLang="ko-KR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Idle,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 및 연계기</a:t>
                      </a:r>
                      <a:endParaRPr lang="ko-KR" altLang="en-US" baseline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K.O.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훅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잽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가드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측면 이동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후방 이동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전방 이동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</p:spPr>
      </p:pic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808</ep:Words>
  <ep:PresentationFormat>화면 슬라이드 쇼(16:9)</ep:PresentationFormat>
  <ep:Paragraphs>209</ep:Paragraphs>
  <ep:Slides>18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게임 월드</vt:lpstr>
      <vt:lpstr>2. 게임 소개 및 방법 - 플레이어</vt:lpstr>
      <vt:lpstr>2. 게임 소개 및 방법 – 조작법</vt:lpstr>
      <vt:lpstr>2. 게임 소개 및 방법 – 기술 및 연계기</vt:lpstr>
      <vt:lpstr>3. 기술적 요소 및 중점 연구 분야</vt:lpstr>
      <vt:lpstr>3. 기술적 요소 및 중점 연구 분야 (게임장르 빼고 표를 더 크게 만들자)</vt:lpstr>
      <vt:lpstr>4. 타 게임과의 차별성</vt:lpstr>
      <vt:lpstr>4. 타 게임과의 차별성</vt:lpstr>
      <vt:lpstr>6. 개인별 준비 현황</vt:lpstr>
      <vt:lpstr>6. 개인별 준비 현황</vt:lpstr>
      <vt:lpstr>7. 역할분담 및 일정</vt:lpstr>
      <vt:lpstr>8. 참고문헌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wsj26</cp:lastModifiedBy>
  <dcterms:modified xsi:type="dcterms:W3CDTF">2020-12-24T15:06:36.321</dcterms:modified>
  <cp:revision>229</cp:revision>
  <dc:title>분노의 주먹 PRESENTATION TITLE</dc:title>
  <cp:version>1000.0000.01</cp:version>
</cp:coreProperties>
</file>