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5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2.jpe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8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198708"/>
            <a:ext cx="1584176" cy="461665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: 1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기술 및 연계기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99592" y="1526838"/>
          <a:ext cx="7635597" cy="333022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28192"/>
                <a:gridCol w="5907405"/>
              </a:tblGrid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기술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(5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방향키 두번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자동기술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원투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양쪽 잽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연계기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S ]-[ 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 ;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; ]-[ A ]-[ ’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댐프시 롤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스키닝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애니메이션</a:t>
            </a:r>
          </a:p>
        </p:txBody>
      </p:sp>
      <p:sp>
        <p:nvSpPr>
          <p:cNvPr id="13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  <p:sp>
        <p:nvSpPr>
          <p:cNvPr id="15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박찬휘\Desktop\제목 없음.png"/>
          <p:cNvPicPr>
            <a:picLocks noChangeArrowheads="1"/>
          </p:cNvPicPr>
          <p:nvPr/>
        </p:nvPicPr>
        <p:blipFill rotWithShape="1">
          <a:blip r:embed="rId3"/>
          <a:srcRect l="1720" r="1950" b="4437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rrowheads="1"/>
          </p:cNvPicPr>
          <p:nvPr/>
        </p:nvPicPr>
        <p:blipFill rotWithShape="1">
          <a:blip r:embed="rId6"/>
          <a:srcRect r="611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32814" y="1362164"/>
            <a:ext cx="8278372" cy="3513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94;p13"/>
          <p:cNvSpPr txBox="1"/>
          <p:nvPr/>
        </p:nvSpPr>
        <p:spPr>
          <a:xfrm>
            <a:off x="683568" y="1419622"/>
            <a:ext cx="2664296" cy="266429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3"/>
          <p:cNvSpPr txBox="1"/>
          <p:nvPr/>
        </p:nvSpPr>
        <p:spPr>
          <a:xfrm>
            <a:off x="2483768" y="1520200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적은 키 입력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키 단위 단일 공격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추가 공격</a:t>
            </a:r>
          </a:p>
        </p:txBody>
      </p:sp>
      <p:sp>
        <p:nvSpPr>
          <p:cNvPr id="12" name="Google Shape;94;p13"/>
          <p:cNvSpPr txBox="1"/>
          <p:nvPr/>
        </p:nvSpPr>
        <p:spPr>
          <a:xfrm>
            <a:off x="2487216" y="3171179"/>
            <a:ext cx="5112568" cy="1629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소리 및 애니메이션 동작이 무거움</a:t>
            </a: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가벼운 느낌의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이펙트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및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효과음</a:t>
            </a: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899592" y="1339457"/>
            <a:ext cx="1064623" cy="1071154"/>
          </a:xfrm>
          <a:prstGeom prst="rect">
            <a:avLst/>
          </a:prstGeom>
        </p:spPr>
      </p:pic>
      <p:sp>
        <p:nvSpPr>
          <p:cNvPr id="14" name="Google Shape;94;p13"/>
          <p:cNvSpPr txBox="1"/>
          <p:nvPr/>
        </p:nvSpPr>
        <p:spPr>
          <a:xfrm>
            <a:off x="876293" y="2595115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932" y="3147814"/>
            <a:ext cx="969942" cy="963039"/>
          </a:xfrm>
          <a:prstGeom prst="rect">
            <a:avLst/>
          </a:prstGeom>
        </p:spPr>
      </p:pic>
      <p:sp>
        <p:nvSpPr>
          <p:cNvPr id="2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Google Shape;94;p13"/>
          <p:cNvSpPr txBox="1"/>
          <p:nvPr/>
        </p:nvSpPr>
        <p:spPr>
          <a:xfrm>
            <a:off x="948301" y="4399403"/>
            <a:ext cx="967204" cy="47608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6293" y="1339457"/>
            <a:ext cx="1111220" cy="166434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293" y="3075806"/>
            <a:ext cx="1111220" cy="172499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2" animBg="1"/>
      <p:bldP spid="22" grpId="1" animBg="1"/>
      <p:bldP spid="22" grpId="4" animBg="1"/>
      <p:bldP spid="23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5" descr="C:\Users\박찬휘\Desktop\3ds-Max-Logo-500x3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0" y="3277387"/>
            <a:ext cx="2039971" cy="12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/>
                <a:gridCol w="2304256"/>
                <a:gridCol w="2664297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45787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dirty="0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네트워크 게임 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6128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프레임워크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로직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셰이더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로직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스레드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>
                          <a:latin typeface="+mj-ea"/>
                          <a:ea typeface="+mj-ea"/>
                        </a:rPr>
                        <a:t>파티클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모델 수집</a:t>
                      </a: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사운드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게임 디자인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>
            <p:extLst>
              <p:ext uri="{D42A27DB-BD31-4B8C-83A1-F6EECF244321}">
                <p14:modId xmlns:p14="http://schemas.microsoft.com/office/powerpoint/2010/main" val="3664088333"/>
              </p:ext>
            </p:extLst>
          </p:nvPr>
        </p:nvGraphicFramePr>
        <p:xfrm>
          <a:off x="7167750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1347614"/>
            <a:ext cx="5850833" cy="35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47694"/>
              </p:ext>
            </p:extLst>
          </p:nvPr>
        </p:nvGraphicFramePr>
        <p:xfrm>
          <a:off x="907774" y="1526838"/>
          <a:ext cx="7630558" cy="359664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/>
              </a:tblGrid>
              <a:tr h="3421176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참고 논문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문성준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조형제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게임의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대한 효율 향상 연구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000" i="1" dirty="0">
                          <a:latin typeface="+mn-ea"/>
                          <a:ea typeface="+mn-ea"/>
                        </a:rPr>
                        <a:t>한국게임학회</a:t>
                      </a:r>
                      <a:r>
                        <a:rPr lang="ko-KR" altLang="en-US" sz="100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i="0" dirty="0">
                          <a:latin typeface="+mn-ea"/>
                          <a:ea typeface="+mn-ea"/>
                        </a:rPr>
                        <a:t>12.2</a:t>
                      </a:r>
                      <a:r>
                        <a:rPr lang="en-US" altLang="ko-KR" sz="1000" i="0" baseline="0" dirty="0">
                          <a:latin typeface="+mn-ea"/>
                          <a:ea typeface="+mn-ea"/>
                        </a:rPr>
                        <a:t> (2012): 3-14.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“2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차원 슈팅 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대한 실험적 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.”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한국컴퓨터정보학회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15.2 (2010): 75-81.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김남훈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김태완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슈팅게임에서의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향상 효과에 관한 연구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–‘</a:t>
                      </a:r>
                      <a:r>
                        <a:rPr lang="ko-KR" altLang="en-US" sz="10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비틀윙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‘1945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플러스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중심으로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–.”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한국멀티미디어학회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7.2 (2004): 223-230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참고 자료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한국인 인체 치수 조사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Size Korea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복싱 선수 펀치 속도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 Scientific American</a:t>
                      </a:r>
                      <a:endParaRPr lang="en-US" altLang="ko-KR" sz="1000" b="0" i="0" u="none" strike="noStrike" cap="non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참조 이미지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템플릿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Simple Corporate. Free PowerPoint Template &amp; Google Slides Theme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drakeirving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MultiKeyDisplay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복싱자세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iclickart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일러스트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[12-20]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스포츠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1인칭시점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펀치히어로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THIS IS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GAME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피하고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때리는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복싱의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참맛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!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펀치히어로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철권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BANDAINAMCO TEKKEN7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Clenched fist hit wall emblem Royalty Free Vector Image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Broken link icon vector image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 smtClean="0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2019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LiveShare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FBX : Autodesk FBX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: Firelight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Technologies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개발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관련 논문 부족에 따른 </a:t>
            </a: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연구</a:t>
            </a: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컨셉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흐름도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월드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플레이어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조작법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 및 연계기</a:t>
            </a: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각 라운드 당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판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선승제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미션 달성 시스템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위빙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스트레이트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훅</a:t>
            </a: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34" name="내용 개체 틀 2"/>
          <p:cNvSpPr txBox="1"/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미션 달성 </a:t>
            </a: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/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/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이펙트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/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6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내용 개체 틀 2"/>
          <p:cNvSpPr txBox="1"/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/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4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/>
                <a:gridCol w="1656184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플레이어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99992" y="1526838"/>
          <a:ext cx="4032447" cy="325955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080120"/>
                <a:gridCol w="984109"/>
                <a:gridCol w="984109"/>
                <a:gridCol w="984109"/>
              </a:tblGrid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150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180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보폭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40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팔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0.4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㎧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0.7(p/s)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Idle,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endParaRPr lang="ko-KR" altLang="en-US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</a:t>
                      </a:r>
                      <a:r>
                        <a:rPr lang="en-US" altLang="ko-KR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 및 연계기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K.O.</a:t>
                      </a:r>
                      <a:endParaRPr lang="ko-KR" altLang="en-US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측면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783</ep:Words>
  <ep:PresentationFormat>화면 슬라이드 쇼(16:9)</ep:PresentationFormat>
  <ep:Paragraphs>197</ep:Paragraphs>
  <ep:Slides>18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게임 월드</vt:lpstr>
      <vt:lpstr>2. 게임 소개 및 방법 - 플레이어</vt:lpstr>
      <vt:lpstr>2. 게임 소개 및 방법 – 조작법</vt:lpstr>
      <vt:lpstr>2. 게임 소개 및 방법 – 기술 및 연계기</vt:lpstr>
      <vt:lpstr>PowerPoint 프레젠테이션</vt:lpstr>
      <vt:lpstr>3. 기술적 요소 및 중점 연구 분야</vt:lpstr>
      <vt:lpstr>4. 타 게임과의 차별성</vt:lpstr>
      <vt:lpstr>5. 개발 환경</vt:lpstr>
      <vt:lpstr>6. 개인별 준비 현황</vt:lpstr>
      <vt:lpstr>PowerPoint 프레젠테이션</vt:lpstr>
      <vt:lpstr>PowerPoint 프레젠테이션</vt:lpstr>
      <vt:lpstr>8. 참고문헌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wsj26</cp:lastModifiedBy>
  <dcterms:modified xsi:type="dcterms:W3CDTF">2020-12-27T08:38:28.656</dcterms:modified>
  <cp:revision>270</cp:revision>
  <dc:title>분노의 주먹 PRESENTATION TITLE</dc:title>
  <cp:version>1000.0000.01</cp:version>
</cp:coreProperties>
</file>