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>
        <p:scale>
          <a:sx n="100" d="100"/>
          <a:sy n="100" d="100"/>
        </p:scale>
        <p:origin x="-90" y="-366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commentAuthors" Target="commentAuthors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2.jpe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  <a:endParaRPr lang="ko-KR" altLang="en-US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 ;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baseline="0">
                        <a:solidFill>
                          <a:srgbClr val="1d263f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21" name="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22" name="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30" name=""/>
          <p:cNvCxnSpPr/>
          <p:nvPr/>
        </p:nvCxnSpPr>
        <p:spPr>
          <a:xfrm>
            <a:off x="3635896" y="1707654"/>
            <a:ext cx="4680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2814" y="1362164"/>
            <a:ext cx="8278372" cy="351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4;p13"/>
          <p:cNvSpPr txBox="1"/>
          <p:nvPr/>
        </p:nvSpPr>
        <p:spPr>
          <a:xfrm>
            <a:off x="683568" y="1419622"/>
            <a:ext cx="2664296" cy="266429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122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7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38192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프레임워크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FBX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Loader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 구현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오브젝트 및 리소스 관리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Shader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스레드를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이용한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폰트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디자인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모델링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플레이어 애니메이션</a:t>
                      </a: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역할분담 및 일정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1" name="Google Shape;222;p27"/>
          <p:cNvGraphicFramePr/>
          <p:nvPr/>
        </p:nvGraphicFramePr>
        <p:xfrm>
          <a:off x="899592" y="1379537"/>
          <a:ext cx="5778485" cy="2915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461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  <a:gridCol w="617503"/>
              </a:tblGrid>
              <a:tr h="284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lnTlToB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lToB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1월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2월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3월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4월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5월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6월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7월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8월</a:t>
                      </a: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리소스 수집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및 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프레임워크</a:t>
                      </a:r>
                      <a:r>
                        <a:rPr lang="ko-KR" altLang="en-US" sz="700" b="1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제작</a:t>
                      </a:r>
                      <a:endParaRPr sz="7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로직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구현</a:t>
                      </a: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셰이더 처리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서버 구현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게임 </a:t>
                      </a:r>
                      <a:r>
                        <a:rPr 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UI </a:t>
                      </a: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제작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3758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테스트 및 디버그</a:t>
                      </a:r>
                      <a:endParaRPr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81251" marR="81251" marT="81251" marB="81251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Google Shape;223;p27"/>
          <p:cNvGraphicFramePr/>
          <p:nvPr/>
        </p:nvGraphicFramePr>
        <p:xfrm>
          <a:off x="7164288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68568" y="1797134"/>
            <a:ext cx="388200" cy="1185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68568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68568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68568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227;p27"/>
          <p:cNvSpPr/>
          <p:nvPr/>
        </p:nvSpPr>
        <p:spPr>
          <a:xfrm>
            <a:off x="1739304" y="1791038"/>
            <a:ext cx="12348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227;p27"/>
          <p:cNvSpPr/>
          <p:nvPr/>
        </p:nvSpPr>
        <p:spPr>
          <a:xfrm>
            <a:off x="1739304" y="2168626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227;p27"/>
          <p:cNvSpPr/>
          <p:nvPr/>
        </p:nvSpPr>
        <p:spPr>
          <a:xfrm>
            <a:off x="2351760" y="2626302"/>
            <a:ext cx="37080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227;p27"/>
          <p:cNvSpPr/>
          <p:nvPr/>
        </p:nvSpPr>
        <p:spPr>
          <a:xfrm>
            <a:off x="2352408" y="2843470"/>
            <a:ext cx="24696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227;p27"/>
          <p:cNvSpPr/>
          <p:nvPr/>
        </p:nvSpPr>
        <p:spPr>
          <a:xfrm>
            <a:off x="2351944" y="3008062"/>
            <a:ext cx="2469600" cy="118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227;p27"/>
          <p:cNvSpPr/>
          <p:nvPr/>
        </p:nvSpPr>
        <p:spPr>
          <a:xfrm>
            <a:off x="2977704" y="3298724"/>
            <a:ext cx="24660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" name="Google Shape;227;p27"/>
          <p:cNvSpPr/>
          <p:nvPr/>
        </p:nvSpPr>
        <p:spPr>
          <a:xfrm>
            <a:off x="4205784" y="3676254"/>
            <a:ext cx="1238400" cy="118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227;p27"/>
          <p:cNvSpPr/>
          <p:nvPr/>
        </p:nvSpPr>
        <p:spPr>
          <a:xfrm>
            <a:off x="4206408" y="4048486"/>
            <a:ext cx="2469600" cy="1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227;p27"/>
          <p:cNvSpPr/>
          <p:nvPr/>
        </p:nvSpPr>
        <p:spPr>
          <a:xfrm>
            <a:off x="4823112" y="2468676"/>
            <a:ext cx="1238400" cy="118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 관련 논문 부족에 따른 타격감 연구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미션 달성 시스템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4" name="내용 개체 틀 2"/>
          <p:cNvSpPr txBox="1"/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미션 달성 </a:t>
            </a: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/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6" name="내용 개체 틀 2"/>
          <p:cNvSpPr txBox="1"/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이펙트 효과 부각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내용 개체 틀 2"/>
          <p:cNvSpPr txBox="1"/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내용 개체 틀 2"/>
          <p:cNvSpPr txBox="1"/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ko-KR" altLang="en-US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0.7(p/s)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  <a:endParaRPr lang="ko-KR" altLang="en-US" baseline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840</ep:Words>
  <ep:PresentationFormat>화면 슬라이드 쇼(16:9)</ep:PresentationFormat>
  <ep:Paragraphs>224</ep:Paragraphs>
  <ep:Slides>18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3. 기술적 요소 및 중점 연구 분야</vt:lpstr>
      <vt:lpstr>3. 기술적 요소 및 중점 연구 분야</vt:lpstr>
      <vt:lpstr>4. 타 게임과의 차별성</vt:lpstr>
      <vt:lpstr>5. 개발 환경</vt:lpstr>
      <vt:lpstr>6. 개인별 준비 현황</vt:lpstr>
      <vt:lpstr>7. 역할분담 및 일정</vt:lpstr>
      <vt:lpstr>7. 역할분담 및 일정</vt:lpstr>
      <vt:lpstr>8.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wsj26</cp:lastModifiedBy>
  <dcterms:modified xsi:type="dcterms:W3CDTF">2020-12-25T06:38:45.649</dcterms:modified>
  <cp:revision>258</cp:revision>
  <dc:title>분노의 주먹 PRESENTATION TITLE</dc:title>
  <cp:version>1000.0000.01</cp:version>
</cp:coreProperties>
</file>