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11455"/>
            <a:ext cx="1800200" cy="453390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재심사 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해결 사항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방향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데모 시연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해결 사항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부위별 충돌처리의 세분화 부족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머리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양손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양발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복부까지 세분화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박스 크기 조절 및 가시화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네트워크 통신 시 프레임 드랍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스레드를 사용하여 멀티 플레이 프레임 드랍 현상 해결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전체적인 게임 컨텐츠 부실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모션 변경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서버 처리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8010" y="1391047"/>
            <a:ext cx="5909448" cy="3168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3025" y="1395239"/>
            <a:ext cx="5623516" cy="2455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방향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타격감 보완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타격감을 위한 애니메이션 추가 및 수정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타격감을 위한 사운드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추가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 시스템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연계기 추가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4;p13"/>
          <p:cNvSpPr txBox="1"/>
          <p:nvPr/>
        </p:nvSpPr>
        <p:spPr>
          <a:xfrm>
            <a:off x="4782262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클라이언트 간 싱크 조절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데이터베이스 연동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연동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매칭 시스템 및 로비 추가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데모 시연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</ep:Words>
  <ep:PresentationFormat>화면 슬라이드 쇼(16:9)</ep:PresentationFormat>
  <ep:Paragraphs>42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Antonio template</vt:lpstr>
      <vt:lpstr>슬라이드 1</vt:lpstr>
      <vt:lpstr>목차</vt:lpstr>
      <vt:lpstr>1. 문제점 및 해결 사항</vt:lpstr>
      <vt:lpstr>슬라이드 4</vt:lpstr>
      <vt:lpstr>슬라이드 5</vt:lpstr>
      <vt:lpstr>3. 향후 개발 방향</vt:lpstr>
      <vt:lpstr>4. 데모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2021-06-02T16:14:36.444</dcterms:modified>
  <cp:revision>457</cp:revision>
  <dc:title>분노의 주먹 PRESENTATION TITLE</dc:title>
  <cp:version>1000.0000.01</cp:version>
</cp:coreProperties>
</file>