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해결 사항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방향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해결 사항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부위별 충돌처리의 세분화 부족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머리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양손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양발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복부까지 세분화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박스 크기 조절 및 가시화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프레임 드랍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스레드를 사용하여 멀티 플레이 프레임 드랍 현상 해결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전체적인 게임 컨텐츠 부실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서버 처리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모션 변경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8010" y="1391047"/>
            <a:ext cx="5909448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42c7f1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3025" y="1395239"/>
            <a:ext cx="5623516" cy="2455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방향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 보완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타격감을 위한 애니메이션 추가 및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타격감을 위한 사운드 추가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추가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 시스템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연계기 추가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4;p13"/>
          <p:cNvSpPr txBox="1"/>
          <p:nvPr/>
        </p:nvSpPr>
        <p:spPr>
          <a:xfrm>
            <a:off x="4782262" y="1542096"/>
            <a:ext cx="3822186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클라이언트 간 싱크 조절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데이터베이스 연동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게임 컨텐츠 연동</a:t>
            </a:r>
            <a:endPara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미션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매칭 시스템 및 로비 추가</a:t>
            </a:r>
            <a:endParaRPr xmlns:mc="http://schemas.openxmlformats.org/markup-compatibility/2006" xmlns:hp="http://schemas.haansoft.com/office/presentation/8.0" kumimoji="0" lang="ko-KR" altLang="en-US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</ep:Words>
  <ep:PresentationFormat>화면 슬라이드 쇼(16:9)</ep:PresentationFormat>
  <ep:Paragraphs>42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Antonio template</vt:lpstr>
      <vt:lpstr>슬라이드 1</vt:lpstr>
      <vt:lpstr>목차</vt:lpstr>
      <vt:lpstr>1. 문제점 및 해결 사항</vt:lpstr>
      <vt:lpstr>슬라이드 4</vt:lpstr>
      <vt:lpstr>슬라이드 5</vt:lpstr>
      <vt:lpstr>3. 향후 개발 방향</vt:lpstr>
      <vt:lpstr>4.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2021-06-02T16:14:37.763</dcterms:modified>
  <cp:revision>432</cp:revision>
  <dc:title>분노의 주먹 PRESENTATION TITLE</dc:title>
  <cp:version>1000.0000.01</cp:version>
</cp:coreProperties>
</file>