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 모델 적용 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스킨 메쉬의 프레임 계층 구조 수정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프레임 드랍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렌더링 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Receive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대기 해결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 간 동기화 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공유자원 최소화로 진행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렉돌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추가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 시스템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연계기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내부 충돌처리 보완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4;p13"/>
          <p:cNvSpPr txBox="1"/>
          <p:nvPr/>
        </p:nvSpPr>
        <p:spPr>
          <a:xfrm>
            <a:off x="4782262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클라이언트 간 싱크 조절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연동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매칭 시스템 및 로비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부위 별 충돌처리 보완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605668" y="1398080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3"/>
          <a:srcRect b="30470"/>
          <a:stretch>
            <a:fillRect/>
          </a:stretch>
        </p:blipFill>
        <p:spPr>
          <a:xfrm>
            <a:off x="5182890" y="1741562"/>
            <a:ext cx="3415084" cy="15121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4"/>
          <a:srcRect l="25590" t="39560" r="5900" b="29120"/>
          <a:stretch>
            <a:fillRect/>
          </a:stretch>
        </p:blipFill>
        <p:spPr>
          <a:xfrm>
            <a:off x="2339752" y="3320405"/>
            <a:ext cx="6264696" cy="15121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7" name=""/>
          <p:cNvSpPr txBox="1"/>
          <p:nvPr/>
        </p:nvSpPr>
        <p:spPr>
          <a:xfrm>
            <a:off x="640135" y="1827287"/>
            <a:ext cx="4291905" cy="285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 b="1">
                <a:solidFill>
                  <a:srgbClr val="0000ff"/>
                </a:solidFill>
              </a:rPr>
              <a:t>https://github.com/wsj2681/Anger_Control_Disoder</a:t>
            </a:r>
            <a:endParaRPr lang="en-US" altLang="en-US" sz="1300" b="1">
              <a:solidFill>
                <a:srgbClr val="0000ff"/>
              </a:solidFill>
            </a:endParaRPr>
          </a:p>
        </p:txBody>
      </p:sp>
      <p:graphicFrame>
        <p:nvGraphicFramePr>
          <p:cNvPr id="108" name=""/>
          <p:cNvGraphicFramePr>
            <a:graphicFrameLocks noGrp="1"/>
          </p:cNvGraphicFramePr>
          <p:nvPr/>
        </p:nvGraphicFramePr>
        <p:xfrm>
          <a:off x="718924" y="2179310"/>
          <a:ext cx="4183400" cy="788410"/>
        </p:xfrm>
        <a:graphic>
          <a:graphicData uri="http://schemas.openxmlformats.org/drawingml/2006/table">
            <a:tbl>
              <a:tblPr firstRow="1" bandRow="1">
                <a:tableStyleId>{722FFE23-0BB2-45EB-AA5A-FA1B39E901F1}</a:tableStyleId>
              </a:tblPr>
              <a:tblGrid>
                <a:gridCol w="1050005"/>
                <a:gridCol w="1044464"/>
                <a:gridCol w="1044464"/>
                <a:gridCol w="1044464"/>
              </a:tblGrid>
              <a:tr h="44824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우성준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박찬휘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함범호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3401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커밋 수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197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분담 및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 별 충돌 처리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708515" cy="303328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51725"/>
                <a:gridCol w="2494575"/>
                <a:gridCol w="2662215"/>
              </a:tblGrid>
              <a:tr h="52905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sz="17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 sz="17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 sz="17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586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988373">
                <a:tc>
                  <a:txBody>
                    <a:bodyPr vert="horz" lIns="89999" tIns="46800" rIns="89999" bIns="45720" anchor="ctr" anchorCtr="0"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  프레임워크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게임 로직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이펙트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게임 로직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충돌 처리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애니메이션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멀티 스레드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충돌 처리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네트워크 통신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0067" y="1391047"/>
            <a:ext cx="6005335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1453" y="1417937"/>
            <a:ext cx="5777594" cy="2455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로드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제어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내부 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조명 연출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 이펙트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ID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클라이언트와 서버 병합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 별 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간 싱크 조절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화면 슬라이드 쇼(16:9)</ep:PresentationFormat>
  <ep:Paragraphs>80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슬라이드 7</vt:lpstr>
      <vt:lpstr>4. 개발 내용</vt:lpstr>
      <vt:lpstr>4. 개발 내용</vt:lpstr>
      <vt:lpstr>5. 게임 조작</vt:lpstr>
      <vt:lpstr>6. 문제점 및 보완책</vt:lpstr>
      <vt:lpstr>7. 향후 개발 일정</vt:lpstr>
      <vt:lpstr>8. 깃허브 로그</vt:lpstr>
      <vt:lpstr>9.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2021-05-17T05:44:35.993</dcterms:modified>
  <cp:revision>390</cp:revision>
  <dc:title>분노의 주먹 PRESENTATION TITLE</dc:title>
  <cp:version>1000.0000.01</cp:version>
</cp:coreProperties>
</file>