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1" autoAdjust="0"/>
    <p:restoredTop sz="94660"/>
  </p:normalViewPr>
  <p:slideViewPr>
    <p:cSldViewPr>
      <p:cViewPr varScale="1">
        <p:scale>
          <a:sx n="112" d="100"/>
          <a:sy n="112" d="100"/>
        </p:scale>
        <p:origin x="661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75921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97596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75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92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7537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75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5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7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2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후 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547</Words>
  <Application>Microsoft Office PowerPoint</Application>
  <PresentationFormat>와이드스크린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45</cp:revision>
  <dcterms:created xsi:type="dcterms:W3CDTF">2006-10-05T04:04:58Z</dcterms:created>
  <dcterms:modified xsi:type="dcterms:W3CDTF">2021-03-05T10:39:33Z</dcterms:modified>
</cp:coreProperties>
</file>