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  <p:sldId id="334" r:id="rId44"/>
    <p:sldId id="335" r:id="rId45"/>
    <p:sldId id="339" r:id="rId46"/>
    <p:sldId id="343" r:id="rId47"/>
    <p:sldId id="340" r:id="rId48"/>
    <p:sldId id="342" r:id="rId49"/>
    <p:sldId id="344" r:id="rId50"/>
    <p:sldId id="347" r:id="rId51"/>
    <p:sldId id="346" r:id="rId52"/>
    <p:sldId id="351" r:id="rId53"/>
    <p:sldId id="352" r:id="rId54"/>
    <p:sldId id="353" r:id="rId55"/>
    <p:sldId id="354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>
      <p:cViewPr varScale="1">
        <p:scale>
          <a:sx n="127" d="100"/>
          <a:sy n="127" d="100"/>
        </p:scale>
        <p:origin x="28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4509121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67809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463281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31123" y="3477766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883" y="3861049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5773906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0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645025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4797153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295005" y="3573016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59298" y="2261443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822" y="3221534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7972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04" y="3068961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7972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7989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1257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46003" y="3049911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08129" y="2214390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83472" y="4422624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348881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644156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789041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3990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23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3990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5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293097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085185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5949281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40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0" y="4722280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87216" y="3402248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36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960096" y="3847159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36160" y="340224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29" y="2564905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5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879977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5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1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7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3246947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6168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6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75117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09636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3888482" y="2684327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779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7859" y="1800033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8482" y="3845693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10160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779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7859" y="2813357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2676804" y="2215532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2676804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88483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3888482" y="2684327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4875116" y="2684327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4875117" y="2684327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779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20482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17370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10160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7820482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7817370" y="2684327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8779776" y="2684328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8779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1551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3979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7464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9369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5411" y="1803530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6649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71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3086" y="3189687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3086" y="4203011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6422031" y="3605186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6422031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24535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7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0659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591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9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5436" y="4797704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364" y="1591926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6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6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7568" y="4151372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39964" y="4797703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9736" y="479715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3226349" y="2467561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5758488" y="2722399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셰이더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738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207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07569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31505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392145" y="2236339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75520" y="2858928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63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96000" y="1268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5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63552" y="4298713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63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5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63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4192" y="5238035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7320136" y="3947080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7320136" y="3947080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91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78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사각형 </a:t>
            </a:r>
            <a:r>
              <a:rPr lang="ko-KR" altLang="en-US" dirty="0" err="1"/>
              <a:t>파티클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  <a:r>
              <a:rPr lang="ko-KR" altLang="en-US" dirty="0"/>
              <a:t>후 화면에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위치에 그려보기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파티클 움직임 적용 해 보기</a:t>
            </a:r>
            <a:endParaRPr lang="en-US" altLang="ko-KR" dirty="0"/>
          </a:p>
          <a:p>
            <a:pPr lvl="1"/>
            <a:r>
              <a:rPr lang="ko-KR" altLang="en-US" dirty="0"/>
              <a:t>속도 부여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더 필요한 사항은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914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{(Random Position), …..}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047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속도 계산 추가</a:t>
            </a:r>
          </a:p>
        </p:txBody>
      </p:sp>
    </p:spTree>
    <p:extLst>
      <p:ext uri="{BB962C8B-B14F-4D97-AF65-F5344CB8AC3E}">
        <p14:creationId xmlns:p14="http://schemas.microsoft.com/office/powerpoint/2010/main" val="3016474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endParaRPr lang="en-US" altLang="ko-KR" dirty="0"/>
          </a:p>
          <a:p>
            <a:pPr lvl="2"/>
            <a:r>
              <a:rPr lang="en-US" altLang="ko-KR" dirty="0"/>
              <a:t>{(Random Position), (Random Velocity), …..}</a:t>
            </a:r>
          </a:p>
          <a:p>
            <a:pPr lvl="2"/>
            <a:endParaRPr lang="en-US" altLang="ko-KR" dirty="0"/>
          </a:p>
          <a:p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dirty="0"/>
              <a:t>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267050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Time)…..}</a:t>
            </a:r>
          </a:p>
          <a:p>
            <a:pPr lvl="2"/>
            <a:r>
              <a:rPr lang="en-US" altLang="ko-KR" dirty="0"/>
              <a:t>Emit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생성되는 시작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배치 후 몇 초 후에 생성될 것인가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 Life Time</a:t>
            </a:r>
          </a:p>
          <a:p>
            <a:pPr lvl="3"/>
            <a:r>
              <a:rPr lang="ko-KR" altLang="en-US" dirty="0" err="1"/>
              <a:t>파티클이</a:t>
            </a:r>
            <a:r>
              <a:rPr lang="en-US" altLang="ko-KR" dirty="0"/>
              <a:t> </a:t>
            </a:r>
            <a:r>
              <a:rPr lang="ko-KR" altLang="en-US" dirty="0"/>
              <a:t>유지되는 시간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 err="1"/>
              <a:t>파티클</a:t>
            </a:r>
            <a:r>
              <a:rPr lang="ko-KR" altLang="en-US" dirty="0"/>
              <a:t> 생성 후 몇 초간 유지될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469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amplitude)…..}</a:t>
            </a:r>
          </a:p>
          <a:p>
            <a:pPr lvl="2"/>
            <a:r>
              <a:rPr lang="en-US" altLang="ko-KR" dirty="0"/>
              <a:t>ratio, amplitude </a:t>
            </a:r>
          </a:p>
          <a:p>
            <a:pPr lvl="3"/>
            <a:r>
              <a:rPr lang="en-US" altLang="ko-KR" dirty="0"/>
              <a:t>Sin</a:t>
            </a:r>
            <a:r>
              <a:rPr lang="ko-KR" altLang="en-US" dirty="0"/>
              <a:t> 함수 주기</a:t>
            </a:r>
            <a:r>
              <a:rPr lang="en-US" altLang="ko-KR" dirty="0"/>
              <a:t>, </a:t>
            </a:r>
            <a:r>
              <a:rPr lang="ko-KR" altLang="en-US" dirty="0"/>
              <a:t>폭 결정 </a:t>
            </a:r>
            <a:r>
              <a:rPr lang="en-US" altLang="ko-KR" dirty="0"/>
              <a:t>(</a:t>
            </a:r>
            <a:r>
              <a:rPr lang="ko-KR" altLang="en-US" dirty="0"/>
              <a:t>랜덤 값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224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88210" y="386104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윈도우 중앙에서 오른쪽으로 </a:t>
            </a:r>
            <a:r>
              <a:rPr lang="ko-KR" altLang="en-US" sz="2800" dirty="0" err="1"/>
              <a:t>파티클</a:t>
            </a:r>
            <a:r>
              <a:rPr lang="ko-KR" altLang="en-US" sz="2800" dirty="0"/>
              <a:t> 발사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5A37D95-11BC-438E-91D5-A57CA8A26B0D}"/>
              </a:ext>
            </a:extLst>
          </p:cNvPr>
          <p:cNvCxnSpPr>
            <a:stCxn id="4" idx="6"/>
          </p:cNvCxnSpPr>
          <p:nvPr/>
        </p:nvCxnSpPr>
        <p:spPr>
          <a:xfrm>
            <a:off x="4048250" y="4041068"/>
            <a:ext cx="528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4437113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665530" y="443991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863753" y="3400317"/>
            <a:ext cx="4659923" cy="2190588"/>
          </a:xfrm>
          <a:custGeom>
            <a:avLst/>
            <a:gdLst>
              <a:gd name="connsiteX0" fmla="*/ 0 w 4659923"/>
              <a:gd name="connsiteY0" fmla="*/ 1250584 h 2535488"/>
              <a:gd name="connsiteX1" fmla="*/ 1274884 w 4659923"/>
              <a:gd name="connsiteY1" fmla="*/ 37245 h 2535488"/>
              <a:gd name="connsiteX2" fmla="*/ 3121269 w 4659923"/>
              <a:gd name="connsiteY2" fmla="*/ 2507884 h 2535488"/>
              <a:gd name="connsiteX3" fmla="*/ 4659923 w 4659923"/>
              <a:gd name="connsiteY3" fmla="*/ 1145076 h 2535488"/>
              <a:gd name="connsiteX0" fmla="*/ 0 w 4659923"/>
              <a:gd name="connsiteY0" fmla="*/ 1250584 h 2537858"/>
              <a:gd name="connsiteX1" fmla="*/ 1274884 w 4659923"/>
              <a:gd name="connsiteY1" fmla="*/ 37245 h 2537858"/>
              <a:gd name="connsiteX2" fmla="*/ 3121269 w 4659923"/>
              <a:gd name="connsiteY2" fmla="*/ 2507884 h 2537858"/>
              <a:gd name="connsiteX3" fmla="*/ 4659923 w 4659923"/>
              <a:gd name="connsiteY3" fmla="*/ 1145076 h 2537858"/>
              <a:gd name="connsiteX0" fmla="*/ 0 w 4659923"/>
              <a:gd name="connsiteY0" fmla="*/ 1250584 h 2508310"/>
              <a:gd name="connsiteX1" fmla="*/ 1274884 w 4659923"/>
              <a:gd name="connsiteY1" fmla="*/ 37245 h 2508310"/>
              <a:gd name="connsiteX2" fmla="*/ 3121269 w 4659923"/>
              <a:gd name="connsiteY2" fmla="*/ 2507884 h 2508310"/>
              <a:gd name="connsiteX3" fmla="*/ 4659923 w 4659923"/>
              <a:gd name="connsiteY3" fmla="*/ 1145076 h 2508310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13340 h 2471066"/>
              <a:gd name="connsiteX1" fmla="*/ 1274884 w 4659923"/>
              <a:gd name="connsiteY1" fmla="*/ 1 h 2471066"/>
              <a:gd name="connsiteX2" fmla="*/ 3121269 w 4659923"/>
              <a:gd name="connsiteY2" fmla="*/ 2470640 h 2471066"/>
              <a:gd name="connsiteX3" fmla="*/ 4659923 w 4659923"/>
              <a:gd name="connsiteY3" fmla="*/ 1107832 h 2471066"/>
              <a:gd name="connsiteX0" fmla="*/ 0 w 4659923"/>
              <a:gd name="connsiteY0" fmla="*/ 1251275 h 2509001"/>
              <a:gd name="connsiteX1" fmla="*/ 1274884 w 4659923"/>
              <a:gd name="connsiteY1" fmla="*/ 37936 h 2509001"/>
              <a:gd name="connsiteX2" fmla="*/ 3121269 w 4659923"/>
              <a:gd name="connsiteY2" fmla="*/ 2508575 h 2509001"/>
              <a:gd name="connsiteX3" fmla="*/ 4659923 w 4659923"/>
              <a:gd name="connsiteY3" fmla="*/ 1145767 h 2509001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3288322 w 4659923"/>
              <a:gd name="connsiteY2" fmla="*/ 2214587 h 2215453"/>
              <a:gd name="connsiteX3" fmla="*/ 4659923 w 4659923"/>
              <a:gd name="connsiteY3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38641 h 2215453"/>
              <a:gd name="connsiteX1" fmla="*/ 1274884 w 4659923"/>
              <a:gd name="connsiteY1" fmla="*/ 25302 h 2215453"/>
              <a:gd name="connsiteX2" fmla="*/ 2198076 w 4659923"/>
              <a:gd name="connsiteY2" fmla="*/ 1080380 h 2215453"/>
              <a:gd name="connsiteX3" fmla="*/ 3288322 w 4659923"/>
              <a:gd name="connsiteY3" fmla="*/ 2214587 h 2215453"/>
              <a:gd name="connsiteX4" fmla="*/ 4659923 w 4659923"/>
              <a:gd name="connsiteY4" fmla="*/ 1133133 h 2215453"/>
              <a:gd name="connsiteX0" fmla="*/ 0 w 4659923"/>
              <a:gd name="connsiteY0" fmla="*/ 1213596 h 2190408"/>
              <a:gd name="connsiteX1" fmla="*/ 1274884 w 4659923"/>
              <a:gd name="connsiteY1" fmla="*/ 257 h 2190408"/>
              <a:gd name="connsiteX2" fmla="*/ 2198076 w 4659923"/>
              <a:gd name="connsiteY2" fmla="*/ 1055335 h 2190408"/>
              <a:gd name="connsiteX3" fmla="*/ 3288322 w 4659923"/>
              <a:gd name="connsiteY3" fmla="*/ 2189542 h 2190408"/>
              <a:gd name="connsiteX4" fmla="*/ 4659923 w 4659923"/>
              <a:gd name="connsiteY4" fmla="*/ 1108088 h 2190408"/>
              <a:gd name="connsiteX0" fmla="*/ 0 w 4659923"/>
              <a:gd name="connsiteY0" fmla="*/ 1213776 h 2190588"/>
              <a:gd name="connsiteX1" fmla="*/ 1274884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  <a:gd name="connsiteX0" fmla="*/ 0 w 4659923"/>
              <a:gd name="connsiteY0" fmla="*/ 1213776 h 2190588"/>
              <a:gd name="connsiteX1" fmla="*/ 1107831 w 4659923"/>
              <a:gd name="connsiteY1" fmla="*/ 437 h 2190588"/>
              <a:gd name="connsiteX2" fmla="*/ 2198076 w 4659923"/>
              <a:gd name="connsiteY2" fmla="*/ 1055515 h 2190588"/>
              <a:gd name="connsiteX3" fmla="*/ 3288322 w 4659923"/>
              <a:gd name="connsiteY3" fmla="*/ 2189722 h 2190588"/>
              <a:gd name="connsiteX4" fmla="*/ 4659923 w 4659923"/>
              <a:gd name="connsiteY4" fmla="*/ 1108268 h 21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9923" h="2190588">
                <a:moveTo>
                  <a:pt x="0" y="1213776"/>
                </a:moveTo>
                <a:cubicBezTo>
                  <a:pt x="16851" y="484746"/>
                  <a:pt x="533511" y="-16935"/>
                  <a:pt x="1107831" y="437"/>
                </a:cubicBezTo>
                <a:cubicBezTo>
                  <a:pt x="1677252" y="17661"/>
                  <a:pt x="2116014" y="585127"/>
                  <a:pt x="2198076" y="1055515"/>
                </a:cubicBezTo>
                <a:cubicBezTo>
                  <a:pt x="2286581" y="1562837"/>
                  <a:pt x="2878014" y="2180930"/>
                  <a:pt x="3288322" y="2189722"/>
                </a:cubicBezTo>
                <a:cubicBezTo>
                  <a:pt x="3870079" y="2207306"/>
                  <a:pt x="4656259" y="1961121"/>
                  <a:pt x="4659923" y="110826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8AB5-57BF-4166-8DA5-0C7981645BC9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파티클</a:t>
            </a:r>
            <a:r>
              <a:rPr lang="ko-KR" altLang="en-US" sz="2800" dirty="0"/>
              <a:t> 움직임이 사인 곡선을 따라가도록 함</a:t>
            </a:r>
          </a:p>
        </p:txBody>
      </p:sp>
    </p:spTree>
    <p:extLst>
      <p:ext uri="{BB962C8B-B14F-4D97-AF65-F5344CB8AC3E}">
        <p14:creationId xmlns:p14="http://schemas.microsoft.com/office/powerpoint/2010/main" val="1686485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69806" y="3509256"/>
            <a:ext cx="4858145" cy="2190588"/>
            <a:chOff x="2145805" y="3509256"/>
            <a:chExt cx="4858145" cy="2190588"/>
          </a:xfrm>
        </p:grpSpPr>
        <p:sp>
          <p:nvSpPr>
            <p:cNvPr id="4" name="타원 3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34730B20-3375-49D5-BF7B-AAFFA6D93621}"/>
                </a:ext>
              </a:extLst>
            </p:cNvPr>
            <p:cNvSpPr/>
            <p:nvPr/>
          </p:nvSpPr>
          <p:spPr>
            <a:xfrm>
              <a:off x="2339752" y="4332831"/>
              <a:ext cx="3694485" cy="727325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E1C03D8-5E64-4E53-B2D8-67D0C6B3A6AD}"/>
              </a:ext>
            </a:extLst>
          </p:cNvPr>
          <p:cNvSpPr txBox="1"/>
          <p:nvPr/>
        </p:nvSpPr>
        <p:spPr>
          <a:xfrm>
            <a:off x="2819128" y="200195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사인곡선의 주기</a:t>
            </a:r>
            <a:r>
              <a:rPr lang="en-US" altLang="ko-KR" sz="2800" dirty="0"/>
              <a:t>, </a:t>
            </a:r>
            <a:r>
              <a:rPr lang="ko-KR" altLang="en-US" sz="2800" dirty="0"/>
              <a:t>폭을 랜덤하게 부여</a:t>
            </a:r>
          </a:p>
        </p:txBody>
      </p:sp>
    </p:spTree>
    <p:extLst>
      <p:ext uri="{BB962C8B-B14F-4D97-AF65-F5344CB8AC3E}">
        <p14:creationId xmlns:p14="http://schemas.microsoft.com/office/powerpoint/2010/main" val="19627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만 수정</a:t>
            </a:r>
            <a:endParaRPr lang="en-US" altLang="ko-KR" dirty="0"/>
          </a:p>
          <a:p>
            <a:pPr lvl="1"/>
            <a:r>
              <a:rPr lang="en-US" altLang="ko-KR" dirty="0"/>
              <a:t>Emit </a:t>
            </a:r>
            <a:r>
              <a:rPr lang="ko-KR" altLang="en-US" dirty="0"/>
              <a:t>후 점차적으로 퍼지게 하려면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Rendering </a:t>
            </a:r>
            <a:r>
              <a:rPr lang="ko-KR" altLang="en-US" dirty="0"/>
              <a:t>코드 및 </a:t>
            </a:r>
            <a:r>
              <a:rPr lang="en-US" altLang="ko-KR" dirty="0"/>
              <a:t>Vertex Shader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ko-KR" altLang="en-US" dirty="0"/>
              <a:t>주어진 속도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로 사인 곡선을 그리며 날아가게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18775964">
            <a:off x="5465850" y="5818832"/>
            <a:ext cx="1750611" cy="614660"/>
            <a:chOff x="2145805" y="3509256"/>
            <a:chExt cx="4858145" cy="2190588"/>
          </a:xfrm>
        </p:grpSpPr>
        <p:sp>
          <p:nvSpPr>
            <p:cNvPr id="5" name="타원 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63593" y="2996952"/>
            <a:ext cx="5464815" cy="1259258"/>
            <a:chOff x="2145805" y="4326447"/>
            <a:chExt cx="5464815" cy="125925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8" y="4326447"/>
              <a:ext cx="5266592" cy="125925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478553 h 1455365"/>
                <a:gd name="connsiteX1" fmla="*/ 1160585 w 4659923"/>
                <a:gd name="connsiteY1" fmla="*/ 82899 h 1455365"/>
                <a:gd name="connsiteX2" fmla="*/ 2198076 w 4659923"/>
                <a:gd name="connsiteY2" fmla="*/ 320292 h 1455365"/>
                <a:gd name="connsiteX3" fmla="*/ 3288322 w 4659923"/>
                <a:gd name="connsiteY3" fmla="*/ 1454499 h 1455365"/>
                <a:gd name="connsiteX4" fmla="*/ 4659923 w 4659923"/>
                <a:gd name="connsiteY4" fmla="*/ 373045 h 1455365"/>
                <a:gd name="connsiteX0" fmla="*/ 0 w 4659923"/>
                <a:gd name="connsiteY0" fmla="*/ 398068 h 1374880"/>
                <a:gd name="connsiteX1" fmla="*/ 1160585 w 4659923"/>
                <a:gd name="connsiteY1" fmla="*/ 2414 h 1374880"/>
                <a:gd name="connsiteX2" fmla="*/ 2198076 w 4659923"/>
                <a:gd name="connsiteY2" fmla="*/ 239807 h 1374880"/>
                <a:gd name="connsiteX3" fmla="*/ 3288322 w 4659923"/>
                <a:gd name="connsiteY3" fmla="*/ 1374014 h 1374880"/>
                <a:gd name="connsiteX4" fmla="*/ 4659923 w 4659923"/>
                <a:gd name="connsiteY4" fmla="*/ 292560 h 1374880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1373398"/>
                <a:gd name="connsiteX1" fmla="*/ 1160585 w 4659923"/>
                <a:gd name="connsiteY1" fmla="*/ 932 h 1373398"/>
                <a:gd name="connsiteX2" fmla="*/ 2198076 w 4659923"/>
                <a:gd name="connsiteY2" fmla="*/ 238325 h 1373398"/>
                <a:gd name="connsiteX3" fmla="*/ 3288322 w 4659923"/>
                <a:gd name="connsiteY3" fmla="*/ 1372532 h 1373398"/>
                <a:gd name="connsiteX4" fmla="*/ 4659923 w 4659923"/>
                <a:gd name="connsiteY4" fmla="*/ 291078 h 1373398"/>
                <a:gd name="connsiteX0" fmla="*/ 0 w 4659923"/>
                <a:gd name="connsiteY0" fmla="*/ 396586 h 997795"/>
                <a:gd name="connsiteX1" fmla="*/ 1160585 w 4659923"/>
                <a:gd name="connsiteY1" fmla="*/ 932 h 997795"/>
                <a:gd name="connsiteX2" fmla="*/ 2198076 w 4659923"/>
                <a:gd name="connsiteY2" fmla="*/ 238325 h 997795"/>
                <a:gd name="connsiteX3" fmla="*/ 3499337 w 4659923"/>
                <a:gd name="connsiteY3" fmla="*/ 976878 h 997795"/>
                <a:gd name="connsiteX4" fmla="*/ 4659923 w 4659923"/>
                <a:gd name="connsiteY4" fmla="*/ 291078 h 997795"/>
                <a:gd name="connsiteX0" fmla="*/ 0 w 5266592"/>
                <a:gd name="connsiteY0" fmla="*/ 396586 h 983597"/>
                <a:gd name="connsiteX1" fmla="*/ 1160585 w 5266592"/>
                <a:gd name="connsiteY1" fmla="*/ 932 h 983597"/>
                <a:gd name="connsiteX2" fmla="*/ 2198076 w 5266592"/>
                <a:gd name="connsiteY2" fmla="*/ 238325 h 983597"/>
                <a:gd name="connsiteX3" fmla="*/ 3499337 w 5266592"/>
                <a:gd name="connsiteY3" fmla="*/ 976878 h 983597"/>
                <a:gd name="connsiteX4" fmla="*/ 5266592 w 5266592"/>
                <a:gd name="connsiteY4" fmla="*/ 185571 h 983597"/>
                <a:gd name="connsiteX0" fmla="*/ 0 w 5266592"/>
                <a:gd name="connsiteY0" fmla="*/ 396586 h 986590"/>
                <a:gd name="connsiteX1" fmla="*/ 1160585 w 5266592"/>
                <a:gd name="connsiteY1" fmla="*/ 932 h 986590"/>
                <a:gd name="connsiteX2" fmla="*/ 2198076 w 5266592"/>
                <a:gd name="connsiteY2" fmla="*/ 238325 h 986590"/>
                <a:gd name="connsiteX3" fmla="*/ 3499337 w 5266592"/>
                <a:gd name="connsiteY3" fmla="*/ 976878 h 986590"/>
                <a:gd name="connsiteX4" fmla="*/ 5266592 w 5266592"/>
                <a:gd name="connsiteY4" fmla="*/ 185571 h 986590"/>
                <a:gd name="connsiteX0" fmla="*/ 0 w 5266592"/>
                <a:gd name="connsiteY0" fmla="*/ 396586 h 1259258"/>
                <a:gd name="connsiteX1" fmla="*/ 1160585 w 5266592"/>
                <a:gd name="connsiteY1" fmla="*/ 932 h 1259258"/>
                <a:gd name="connsiteX2" fmla="*/ 2198076 w 5266592"/>
                <a:gd name="connsiteY2" fmla="*/ 238325 h 1259258"/>
                <a:gd name="connsiteX3" fmla="*/ 3675183 w 5266592"/>
                <a:gd name="connsiteY3" fmla="*/ 1258232 h 1259258"/>
                <a:gd name="connsiteX4" fmla="*/ 5266592 w 5266592"/>
                <a:gd name="connsiteY4" fmla="*/ 185571 h 125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592" h="1259258">
                  <a:moveTo>
                    <a:pt x="0" y="396586"/>
                  </a:moveTo>
                  <a:cubicBezTo>
                    <a:pt x="227867" y="212679"/>
                    <a:pt x="586265" y="-16440"/>
                    <a:pt x="1160585" y="932"/>
                  </a:cubicBezTo>
                  <a:cubicBezTo>
                    <a:pt x="1730006" y="18156"/>
                    <a:pt x="1778976" y="28775"/>
                    <a:pt x="2198076" y="238325"/>
                  </a:cubicBezTo>
                  <a:cubicBezTo>
                    <a:pt x="2617176" y="447875"/>
                    <a:pt x="3264875" y="1249440"/>
                    <a:pt x="3675183" y="1258232"/>
                  </a:cubicBezTo>
                  <a:cubicBezTo>
                    <a:pt x="4256940" y="1275816"/>
                    <a:pt x="4665051" y="1073593"/>
                    <a:pt x="5266592" y="185571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102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버텍스</a:t>
            </a:r>
            <a:r>
              <a:rPr lang="en-US" altLang="ko-KR" dirty="0"/>
              <a:t> Attribute</a:t>
            </a:r>
          </a:p>
          <a:p>
            <a:pPr lvl="1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시작 시간</a:t>
            </a:r>
            <a:r>
              <a:rPr lang="en-US" altLang="ko-KR" dirty="0"/>
              <a:t>, </a:t>
            </a:r>
            <a:r>
              <a:rPr lang="ko-KR" altLang="en-US" dirty="0"/>
              <a:t>생명</a:t>
            </a:r>
            <a:r>
              <a:rPr lang="en-US" altLang="ko-KR" dirty="0"/>
              <a:t>, </a:t>
            </a:r>
            <a:r>
              <a:rPr lang="ko-KR" altLang="en-US" dirty="0"/>
              <a:t>주기</a:t>
            </a:r>
            <a:r>
              <a:rPr lang="en-US" altLang="ko-KR" dirty="0"/>
              <a:t>, </a:t>
            </a:r>
            <a:r>
              <a:rPr lang="ko-KR" altLang="en-US" dirty="0"/>
              <a:t>폭</a:t>
            </a:r>
            <a:r>
              <a:rPr lang="en-US" altLang="ko-KR" dirty="0"/>
              <a:t>, </a:t>
            </a:r>
            <a:r>
              <a:rPr lang="ko-KR" altLang="en-US" dirty="0"/>
              <a:t>고유 값</a:t>
            </a:r>
            <a:endParaRPr lang="en-US" altLang="ko-KR" dirty="0"/>
          </a:p>
          <a:p>
            <a:pPr lvl="1"/>
            <a:r>
              <a:rPr lang="en-US" altLang="ko-KR" dirty="0"/>
              <a:t>{(Random Position), (Random Velocity), (Emit Time, Life Time), (ratio, amplitude), (value)…..}</a:t>
            </a:r>
          </a:p>
          <a:p>
            <a:pPr lvl="2"/>
            <a:r>
              <a:rPr lang="en-US" altLang="ko-KR" dirty="0"/>
              <a:t>Value </a:t>
            </a:r>
          </a:p>
          <a:p>
            <a:pPr lvl="3"/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용도로 사용 가능한 값</a:t>
            </a:r>
            <a:endParaRPr lang="en-US" altLang="ko-KR" dirty="0"/>
          </a:p>
          <a:p>
            <a:pPr lvl="4"/>
            <a:r>
              <a:rPr lang="en-US" altLang="ko-KR" dirty="0"/>
              <a:t>EX: </a:t>
            </a:r>
            <a:r>
              <a:rPr lang="ko-KR" altLang="en-US" dirty="0"/>
              <a:t>시작 위치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917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007768" y="2060848"/>
            <a:ext cx="3960440" cy="40324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18775964">
            <a:off x="3881673" y="2171663"/>
            <a:ext cx="1750611" cy="614660"/>
            <a:chOff x="2145805" y="3509256"/>
            <a:chExt cx="4858145" cy="2190588"/>
          </a:xfrm>
        </p:grpSpPr>
        <p:sp>
          <p:nvSpPr>
            <p:cNvPr id="6" name="타원 5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9498165">
            <a:off x="2428282" y="4340099"/>
            <a:ext cx="1750611" cy="614660"/>
            <a:chOff x="2145805" y="3509256"/>
            <a:chExt cx="4858145" cy="2190588"/>
          </a:xfrm>
        </p:grpSpPr>
        <p:sp>
          <p:nvSpPr>
            <p:cNvPr id="9" name="타원 8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4041969">
            <a:off x="3909341" y="5737045"/>
            <a:ext cx="1750611" cy="614660"/>
            <a:chOff x="2145805" y="3509256"/>
            <a:chExt cx="4858145" cy="2190588"/>
          </a:xfrm>
        </p:grpSpPr>
        <p:sp>
          <p:nvSpPr>
            <p:cNvPr id="12" name="타원 11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1048147">
            <a:off x="7011985" y="5668673"/>
            <a:ext cx="1750611" cy="614660"/>
            <a:chOff x="2145805" y="3509256"/>
            <a:chExt cx="4858145" cy="2190588"/>
          </a:xfrm>
        </p:grpSpPr>
        <p:sp>
          <p:nvSpPr>
            <p:cNvPr id="15" name="타원 14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40736" y="1849686"/>
            <a:ext cx="1750611" cy="614660"/>
            <a:chOff x="2145805" y="3509256"/>
            <a:chExt cx="4858145" cy="2190588"/>
          </a:xfrm>
        </p:grpSpPr>
        <p:sp>
          <p:nvSpPr>
            <p:cNvPr id="18" name="타원 17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18775964">
            <a:off x="7626089" y="3312248"/>
            <a:ext cx="1750611" cy="614660"/>
            <a:chOff x="2145805" y="3509256"/>
            <a:chExt cx="4858145" cy="2190588"/>
          </a:xfrm>
        </p:grpSpPr>
        <p:sp>
          <p:nvSpPr>
            <p:cNvPr id="21" name="타원 20"/>
            <p:cNvSpPr/>
            <p:nvPr/>
          </p:nvSpPr>
          <p:spPr>
            <a:xfrm>
              <a:off x="2145805" y="4548855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344027" y="3509256"/>
              <a:ext cx="4659923" cy="2190588"/>
            </a:xfrm>
            <a:custGeom>
              <a:avLst/>
              <a:gdLst>
                <a:gd name="connsiteX0" fmla="*/ 0 w 4659923"/>
                <a:gd name="connsiteY0" fmla="*/ 1250584 h 2535488"/>
                <a:gd name="connsiteX1" fmla="*/ 1274884 w 4659923"/>
                <a:gd name="connsiteY1" fmla="*/ 37245 h 2535488"/>
                <a:gd name="connsiteX2" fmla="*/ 3121269 w 4659923"/>
                <a:gd name="connsiteY2" fmla="*/ 2507884 h 2535488"/>
                <a:gd name="connsiteX3" fmla="*/ 4659923 w 4659923"/>
                <a:gd name="connsiteY3" fmla="*/ 1145076 h 2535488"/>
                <a:gd name="connsiteX0" fmla="*/ 0 w 4659923"/>
                <a:gd name="connsiteY0" fmla="*/ 1250584 h 2537858"/>
                <a:gd name="connsiteX1" fmla="*/ 1274884 w 4659923"/>
                <a:gd name="connsiteY1" fmla="*/ 37245 h 2537858"/>
                <a:gd name="connsiteX2" fmla="*/ 3121269 w 4659923"/>
                <a:gd name="connsiteY2" fmla="*/ 2507884 h 2537858"/>
                <a:gd name="connsiteX3" fmla="*/ 4659923 w 4659923"/>
                <a:gd name="connsiteY3" fmla="*/ 1145076 h 2537858"/>
                <a:gd name="connsiteX0" fmla="*/ 0 w 4659923"/>
                <a:gd name="connsiteY0" fmla="*/ 1250584 h 2508310"/>
                <a:gd name="connsiteX1" fmla="*/ 1274884 w 4659923"/>
                <a:gd name="connsiteY1" fmla="*/ 37245 h 2508310"/>
                <a:gd name="connsiteX2" fmla="*/ 3121269 w 4659923"/>
                <a:gd name="connsiteY2" fmla="*/ 2507884 h 2508310"/>
                <a:gd name="connsiteX3" fmla="*/ 4659923 w 4659923"/>
                <a:gd name="connsiteY3" fmla="*/ 1145076 h 2508310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13340 h 2471066"/>
                <a:gd name="connsiteX1" fmla="*/ 1274884 w 4659923"/>
                <a:gd name="connsiteY1" fmla="*/ 1 h 2471066"/>
                <a:gd name="connsiteX2" fmla="*/ 3121269 w 4659923"/>
                <a:gd name="connsiteY2" fmla="*/ 2470640 h 2471066"/>
                <a:gd name="connsiteX3" fmla="*/ 4659923 w 4659923"/>
                <a:gd name="connsiteY3" fmla="*/ 1107832 h 2471066"/>
                <a:gd name="connsiteX0" fmla="*/ 0 w 4659923"/>
                <a:gd name="connsiteY0" fmla="*/ 1251275 h 2509001"/>
                <a:gd name="connsiteX1" fmla="*/ 1274884 w 4659923"/>
                <a:gd name="connsiteY1" fmla="*/ 37936 h 2509001"/>
                <a:gd name="connsiteX2" fmla="*/ 3121269 w 4659923"/>
                <a:gd name="connsiteY2" fmla="*/ 2508575 h 2509001"/>
                <a:gd name="connsiteX3" fmla="*/ 4659923 w 4659923"/>
                <a:gd name="connsiteY3" fmla="*/ 1145767 h 2509001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3288322 w 4659923"/>
                <a:gd name="connsiteY2" fmla="*/ 2214587 h 2215453"/>
                <a:gd name="connsiteX3" fmla="*/ 4659923 w 4659923"/>
                <a:gd name="connsiteY3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38641 h 2215453"/>
                <a:gd name="connsiteX1" fmla="*/ 1274884 w 4659923"/>
                <a:gd name="connsiteY1" fmla="*/ 25302 h 2215453"/>
                <a:gd name="connsiteX2" fmla="*/ 2198076 w 4659923"/>
                <a:gd name="connsiteY2" fmla="*/ 1080380 h 2215453"/>
                <a:gd name="connsiteX3" fmla="*/ 3288322 w 4659923"/>
                <a:gd name="connsiteY3" fmla="*/ 2214587 h 2215453"/>
                <a:gd name="connsiteX4" fmla="*/ 4659923 w 4659923"/>
                <a:gd name="connsiteY4" fmla="*/ 1133133 h 2215453"/>
                <a:gd name="connsiteX0" fmla="*/ 0 w 4659923"/>
                <a:gd name="connsiteY0" fmla="*/ 1213596 h 2190408"/>
                <a:gd name="connsiteX1" fmla="*/ 1274884 w 4659923"/>
                <a:gd name="connsiteY1" fmla="*/ 257 h 2190408"/>
                <a:gd name="connsiteX2" fmla="*/ 2198076 w 4659923"/>
                <a:gd name="connsiteY2" fmla="*/ 1055335 h 2190408"/>
                <a:gd name="connsiteX3" fmla="*/ 3288322 w 4659923"/>
                <a:gd name="connsiteY3" fmla="*/ 2189542 h 2190408"/>
                <a:gd name="connsiteX4" fmla="*/ 4659923 w 4659923"/>
                <a:gd name="connsiteY4" fmla="*/ 1108088 h 2190408"/>
                <a:gd name="connsiteX0" fmla="*/ 0 w 4659923"/>
                <a:gd name="connsiteY0" fmla="*/ 1213776 h 2190588"/>
                <a:gd name="connsiteX1" fmla="*/ 1274884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  <a:gd name="connsiteX0" fmla="*/ 0 w 4659923"/>
                <a:gd name="connsiteY0" fmla="*/ 1213776 h 2190588"/>
                <a:gd name="connsiteX1" fmla="*/ 1107831 w 4659923"/>
                <a:gd name="connsiteY1" fmla="*/ 437 h 2190588"/>
                <a:gd name="connsiteX2" fmla="*/ 2198076 w 4659923"/>
                <a:gd name="connsiteY2" fmla="*/ 1055515 h 2190588"/>
                <a:gd name="connsiteX3" fmla="*/ 3288322 w 4659923"/>
                <a:gd name="connsiteY3" fmla="*/ 2189722 h 2190588"/>
                <a:gd name="connsiteX4" fmla="*/ 4659923 w 4659923"/>
                <a:gd name="connsiteY4" fmla="*/ 1108268 h 21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9923" h="2190588">
                  <a:moveTo>
                    <a:pt x="0" y="1213776"/>
                  </a:moveTo>
                  <a:cubicBezTo>
                    <a:pt x="16851" y="484746"/>
                    <a:pt x="533511" y="-16935"/>
                    <a:pt x="1107831" y="437"/>
                  </a:cubicBezTo>
                  <a:cubicBezTo>
                    <a:pt x="1677252" y="17661"/>
                    <a:pt x="2116014" y="585127"/>
                    <a:pt x="2198076" y="1055515"/>
                  </a:cubicBezTo>
                  <a:cubicBezTo>
                    <a:pt x="2286581" y="1562837"/>
                    <a:pt x="2878014" y="2180930"/>
                    <a:pt x="3288322" y="2189722"/>
                  </a:cubicBezTo>
                  <a:cubicBezTo>
                    <a:pt x="3870079" y="2207306"/>
                    <a:pt x="4656259" y="1961121"/>
                    <a:pt x="4659923" y="1108268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842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간단한 </a:t>
            </a:r>
            <a:r>
              <a:rPr lang="ko-KR" altLang="en-US" dirty="0" err="1"/>
              <a:t>파티클</a:t>
            </a:r>
            <a:r>
              <a:rPr lang="ko-KR" altLang="en-US" dirty="0"/>
              <a:t> 애니메이션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중력 가속도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외부 입력 가속도 추가</a:t>
            </a:r>
          </a:p>
        </p:txBody>
      </p:sp>
    </p:spTree>
    <p:extLst>
      <p:ext uri="{BB962C8B-B14F-4D97-AF65-F5344CB8AC3E}">
        <p14:creationId xmlns:p14="http://schemas.microsoft.com/office/powerpoint/2010/main" val="5656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4437113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55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72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7568" y="25649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13671" y="2617863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12977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1662</Words>
  <Application>Microsoft Office PowerPoint</Application>
  <PresentationFormat>와이드스크린</PresentationFormat>
  <Paragraphs>373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  <vt:lpstr>실습 : 외부 입력 추가</vt:lpstr>
      <vt:lpstr>실습 : 간단한 파티클 애니메이션1</vt:lpstr>
      <vt:lpstr>실습 : 간단한 파티클 애니메이션2</vt:lpstr>
      <vt:lpstr>실습 : 간단한 파티클 애니메이션3</vt:lpstr>
      <vt:lpstr>실습 : 간단한 파티클 애니메이션4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애니메이션5</vt:lpstr>
      <vt:lpstr>실습 : 간단한 파티클 애니메이션6</vt:lpstr>
      <vt:lpstr>실습 : 간단한 파티클 애니메이션6</vt:lpstr>
      <vt:lpstr>실습 : 간단한 파티클 애니메이션6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130</cp:revision>
  <dcterms:created xsi:type="dcterms:W3CDTF">2006-10-05T04:04:58Z</dcterms:created>
  <dcterms:modified xsi:type="dcterms:W3CDTF">2021-03-19T05:04:35Z</dcterms:modified>
</cp:coreProperties>
</file>