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4" r:id="rId7"/>
    <p:sldId id="261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75FD4-C814-353F-D9C1-D06C5869D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42E6A1-E966-9BED-39C0-478FA7EFA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3E0CA-142D-CF41-8D1B-BAB548BC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D62-2DF2-4618-AAF0-F3661EC3FECA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40DD80-C36C-E047-6AA5-4FB07B72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E3A3D-17B2-4C12-5776-D0A97404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0948-F58D-41DB-9028-A516B2F0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1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89B2D-0E2F-C608-4A60-A20E7EB5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0D2A90-C6FF-8973-9F5D-73973D390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0FC55-54A6-605D-79BC-0B17CFFD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D62-2DF2-4618-AAF0-F3661EC3FECA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C1651-CD54-5E8A-836B-06EABCCB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50A99-9A40-E845-97DF-396958D2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0948-F58D-41DB-9028-A516B2F0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22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90AB57-F333-0822-FCD3-A84883693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C469FE-AB29-8D5D-B9CF-9E5464F6C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1D996-88C0-602C-3548-91642DF0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D62-2DF2-4618-AAF0-F3661EC3FECA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A319A-8B37-DE75-8528-6B64CAD4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24261-28F0-F5E2-C6D7-BE1A764B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0948-F58D-41DB-9028-A516B2F0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C96CA-36CF-9D27-74F2-D75B253E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29490-9A61-5860-0829-9D327BE52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5A0F3-0CD4-3E56-43D9-300C764E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D62-2DF2-4618-AAF0-F3661EC3FECA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FB723-4772-0685-74F2-2F20F118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844AC-25E0-FA23-B62F-28EA0094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0948-F58D-41DB-9028-A516B2F0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00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CC651-A35F-CEAC-1D47-4229D76A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5E55B-E615-452D-5706-C9168F749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B55CE-37A2-95B0-1967-2768BC49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D62-2DF2-4618-AAF0-F3661EC3FECA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5466D-6F89-87CF-098F-F0E620FC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71C83-D623-F0D1-E6AF-46104AE1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0948-F58D-41DB-9028-A516B2F0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61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FAD44-EC74-5F80-7821-D3E4E5A2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25A93-CFAF-85F6-48FB-9F4B44B37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E79E8F-17A6-00BE-B8C5-BFCCAC849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414078-BE9F-A298-9E68-D9AC47D9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D62-2DF2-4618-AAF0-F3661EC3FECA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79F24-3BC9-EA49-5C74-0A0345F8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F047C5-2141-F097-ED98-DD9495BC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0948-F58D-41DB-9028-A516B2F0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9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1A1C7-62F9-65D5-20A9-4E99C0E5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7F556D-5FC8-BA26-D9B5-0E93A834A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33EB3F-7812-8EF1-7849-7748DA6C5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296C3F-43C6-70EF-8A78-8B79B1FCF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CF1B39-5081-5AC8-B7AB-3EE1525F3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D1BD2F-8467-D24B-5EF3-7EB200E0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D62-2DF2-4618-AAF0-F3661EC3FECA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F7A5BD-0C99-E113-000C-3A6B1133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44D33C-C44D-252B-3BFE-E82F21E1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0948-F58D-41DB-9028-A516B2F0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4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5F238-C824-CE0D-FB6A-C58328C0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95C408-BC2F-E879-B703-F5CCFC46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D62-2DF2-4618-AAF0-F3661EC3FECA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ED5BFD-BBD4-984A-AA6A-F3FD1530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C1A889-2056-E22D-A625-AEB1DBC3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0948-F58D-41DB-9028-A516B2F0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82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F2F3AB-EC9A-533D-A76F-00D2A68F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D62-2DF2-4618-AAF0-F3661EC3FECA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F25046-DB3C-A9AB-42C1-FEC19708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34BECE-7B00-06DB-6F08-828776F3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0948-F58D-41DB-9028-A516B2F0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8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FE831-6773-D769-50A8-E51055F9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B8DC1-F000-9793-EA4E-EC96890D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773582-6805-0A4B-59A3-70204729C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177486-357E-90C7-75E1-3469EA14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D62-2DF2-4618-AAF0-F3661EC3FECA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46816-84D7-84FE-228F-EA700EA3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1A8220-716E-6CC8-B10B-E6CC465E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0948-F58D-41DB-9028-A516B2F0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9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6773A-22BA-E977-1B41-F3A08067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A3E6EA-90EF-BB02-79BF-2AD129D30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51F416-882C-3658-6D99-65BE59CEA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4E7A7C-7CB2-5EDF-3C3D-F46B2CA4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AFD62-2DF2-4618-AAF0-F3661EC3FECA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6915F-BD4C-049F-F5CB-5259D075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ADB337-EEDC-8AE6-0D25-199738C1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0948-F58D-41DB-9028-A516B2F0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0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2E14D7-2D46-A381-3A7F-4DA46B5D4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32113B-55BE-CD7D-16AA-22C99D3F0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81D0B-D536-0DF2-375A-E33624815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AFD62-2DF2-4618-AAF0-F3661EC3FECA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E634D-7071-F3C3-B93C-52030C30E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B7E13-1E3D-9B6A-0F2D-4ED3E2701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60948-F58D-41DB-9028-A516B2F064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72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A27D5-0839-368B-37D2-82C6AF539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社团联盟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97E465-D52F-80D0-8BA8-748F9A90BD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计卓</a:t>
            </a:r>
            <a:r>
              <a:rPr lang="en-US" altLang="zh-CN" dirty="0"/>
              <a:t>5</a:t>
            </a:r>
            <a:r>
              <a:rPr lang="zh-CN" altLang="en-US" dirty="0"/>
              <a:t>组 魏绍康</a:t>
            </a:r>
          </a:p>
        </p:txBody>
      </p:sp>
    </p:spTree>
    <p:extLst>
      <p:ext uri="{BB962C8B-B14F-4D97-AF65-F5344CB8AC3E}">
        <p14:creationId xmlns:p14="http://schemas.microsoft.com/office/powerpoint/2010/main" val="640820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27088-3ABC-CFAB-39A3-BF09FB2C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5523EB-9BB9-86EA-1F39-48AC22879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12640" cy="486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7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27088-3ABC-CFAB-39A3-BF09FB2C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登录功能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72742F-6F7A-C469-3A2C-3DF55916FE3D}"/>
              </a:ext>
            </a:extLst>
          </p:cNvPr>
          <p:cNvSpPr txBox="1"/>
          <p:nvPr/>
        </p:nvSpPr>
        <p:spPr>
          <a:xfrm>
            <a:off x="838200" y="1910992"/>
            <a:ext cx="11572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JwtRequestFilter</a:t>
            </a:r>
            <a:r>
              <a:rPr lang="zh-CN" altLang="en-US" dirty="0"/>
              <a:t>：在请求到达之前验证</a:t>
            </a:r>
            <a:r>
              <a:rPr lang="en-US" altLang="zh-CN" dirty="0" err="1"/>
              <a:t>jwt</a:t>
            </a:r>
            <a:r>
              <a:rPr lang="zh-CN" altLang="en-US" dirty="0"/>
              <a:t>令牌的有效性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SecurityBeanConfig</a:t>
            </a:r>
            <a:r>
              <a:rPr lang="en-US" altLang="zh-CN" dirty="0"/>
              <a:t>:</a:t>
            </a:r>
            <a:r>
              <a:rPr lang="zh-CN" altLang="en-US" dirty="0"/>
              <a:t>密码加密，认证管理器</a:t>
            </a:r>
            <a:endParaRPr lang="en-US" altLang="zh-CN" dirty="0"/>
          </a:p>
          <a:p>
            <a:endParaRPr lang="en-US" altLang="zh-CN" dirty="0"/>
          </a:p>
          <a:p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Microsoft YaHei UI" panose="020B0503020204020204" pitchFamily="34" charset="-122"/>
              </a:rPr>
              <a:t>CustomUserDetailsService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Microsoft YaHei UI" panose="020B0503020204020204" pitchFamily="34" charset="-122"/>
              </a:rPr>
              <a:t>:</a:t>
            </a:r>
            <a:r>
              <a:rPr lang="zh-CN" altLang="en-US" dirty="0">
                <a:solidFill>
                  <a:srgbClr val="000000"/>
                </a:solidFill>
                <a:ea typeface="Microsoft YaHei UI" panose="020B0503020204020204" pitchFamily="34" charset="-122"/>
              </a:rPr>
              <a:t>在</a:t>
            </a:r>
            <a:r>
              <a:rPr lang="en-US" altLang="zh-CN" dirty="0" err="1">
                <a:solidFill>
                  <a:srgbClr val="000000"/>
                </a:solidFill>
                <a:ea typeface="Microsoft YaHei UI" panose="020B0503020204020204" pitchFamily="34" charset="-122"/>
              </a:rPr>
              <a:t>springsecurity</a:t>
            </a:r>
            <a:r>
              <a:rPr lang="zh-CN" altLang="en-US" dirty="0">
                <a:solidFill>
                  <a:srgbClr val="000000"/>
                </a:solidFill>
                <a:ea typeface="Microsoft YaHei UI" panose="020B0503020204020204" pitchFamily="34" charset="-122"/>
              </a:rPr>
              <a:t>框架中自定义用户的加载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9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27088-3ABC-CFAB-39A3-BF09FB2C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登录功能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5C27BA-5C98-96FD-43DD-B2AE8857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95" y="1690688"/>
            <a:ext cx="11626921" cy="42552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15ADA5-F3AC-C65C-00B3-40673D40A9AF}"/>
              </a:ext>
            </a:extLst>
          </p:cNvPr>
          <p:cNvSpPr txBox="1"/>
          <p:nvPr/>
        </p:nvSpPr>
        <p:spPr>
          <a:xfrm>
            <a:off x="9996755" y="2691829"/>
            <a:ext cx="151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认证</a:t>
            </a:r>
          </a:p>
        </p:txBody>
      </p:sp>
    </p:spTree>
    <p:extLst>
      <p:ext uri="{BB962C8B-B14F-4D97-AF65-F5344CB8AC3E}">
        <p14:creationId xmlns:p14="http://schemas.microsoft.com/office/powerpoint/2010/main" val="3673084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E714F-075A-67CF-270A-09D211DB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社团加入申请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94A16-0A26-20FE-2D28-C3C7F802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40"/>
            <a:ext cx="8192784" cy="5579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学生前端发起请求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AF0B29-4B14-228C-D435-2D7F6C771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85" y="2072419"/>
            <a:ext cx="8869013" cy="3429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FC3580-380B-698B-19BE-41C711F19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85" y="3089895"/>
            <a:ext cx="6611273" cy="27054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391A3C-6DA8-E022-86BA-70CD9FE26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006" y="3895144"/>
            <a:ext cx="5591955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E714F-075A-67CF-270A-09D211DB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社团加入申请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94A16-0A26-20FE-2D28-C3C7F802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40"/>
            <a:ext cx="8192784" cy="5579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后端获取请求并将数据插入申请表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D8CF6E0-9ED3-AF7E-1C81-A88558F3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2" y="2072419"/>
            <a:ext cx="9623722" cy="350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4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E714F-075A-67CF-270A-09D211DB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社团加入申请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94A16-0A26-20FE-2D28-C3C7F802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40"/>
            <a:ext cx="8192784" cy="5579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后端获取请求并将数据插入申请表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93F254-7D18-C16F-E402-83DAD2B0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24" y="2303062"/>
            <a:ext cx="9257359" cy="37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7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E714F-075A-67CF-270A-09D211DB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社团加入申请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94A16-0A26-20FE-2D28-C3C7F802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40"/>
            <a:ext cx="8192784" cy="5579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后端获取请求并将数据插入申请表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55F17A-F70E-64DF-3091-A1D74B1E4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" y="2249371"/>
            <a:ext cx="11879333" cy="5906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712D6C-0C17-1069-085C-781E196A2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2451"/>
            <a:ext cx="12192000" cy="9985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4D90801-6AA1-06EA-6DCB-B0CF33438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20" y="4016271"/>
            <a:ext cx="8859486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28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E714F-075A-67CF-270A-09D211DB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我的申请界面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94A16-0A26-20FE-2D28-C3C7F802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40"/>
            <a:ext cx="8192784" cy="5579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前端分页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B92A9F-10D2-0B29-7E48-A89689A2D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3983"/>
            <a:ext cx="8458744" cy="41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E714F-075A-67CF-270A-09D211DB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我的申请界面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94A16-0A26-20FE-2D28-C3C7F802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40"/>
            <a:ext cx="8192784" cy="5579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后端实现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A86319-F97C-1A9F-76A3-FFF142AD5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88" y="2004835"/>
            <a:ext cx="11357224" cy="226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5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E714F-075A-67CF-270A-09D211DB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我的申请界面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94A16-0A26-20FE-2D28-C3C7F802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40"/>
            <a:ext cx="8192784" cy="5579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后端实现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D900A1-FE02-D2D2-C999-FF11B313D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6295"/>
            <a:ext cx="12192000" cy="434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4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27088-3ABC-CFAB-39A3-BF09FB2C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D12958-D502-ECE8-80FA-6BE656F023D4}"/>
              </a:ext>
            </a:extLst>
          </p:cNvPr>
          <p:cNvSpPr txBox="1"/>
          <p:nvPr/>
        </p:nvSpPr>
        <p:spPr>
          <a:xfrm>
            <a:off x="838199" y="2465798"/>
            <a:ext cx="10596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前端：</a:t>
            </a:r>
            <a:r>
              <a:rPr lang="en-US" altLang="zh-CN" sz="2400" dirty="0"/>
              <a:t>Vue3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Js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后端：</a:t>
            </a:r>
            <a:r>
              <a:rPr lang="en-US" altLang="zh-CN" sz="2400" dirty="0" err="1"/>
              <a:t>Springboot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Mybatis</a:t>
            </a:r>
            <a:r>
              <a:rPr lang="en-US" altLang="zh-CN" sz="2400" dirty="0"/>
              <a:t>-plus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4805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E714F-075A-67CF-270A-09D211DB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我的申请界面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94A16-0A26-20FE-2D28-C3C7F802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40"/>
            <a:ext cx="8192784" cy="5579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后端实现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3B628A-6686-EDA0-EB8F-B63CED436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98" y="4263714"/>
            <a:ext cx="8945223" cy="22291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BF5DB7A-ADD5-5347-00CB-4F26D002E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84" y="2897839"/>
            <a:ext cx="1086001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51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AD978-F21A-C36D-2FE0-2E602FDE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收获与总结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3D841-E150-0DA4-F7F6-87CA90D4E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理解了</a:t>
            </a:r>
            <a:r>
              <a:rPr lang="en-US" altLang="zh-CN" dirty="0" err="1"/>
              <a:t>javaweb</a:t>
            </a:r>
            <a:r>
              <a:rPr lang="zh-CN" altLang="en-US" dirty="0"/>
              <a:t>前后端交互的方式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学会使用</a:t>
            </a:r>
            <a:r>
              <a:rPr lang="en-US" altLang="zh-CN" dirty="0" err="1"/>
              <a:t>springboot</a:t>
            </a:r>
            <a:r>
              <a:rPr lang="zh-CN" altLang="en-US" dirty="0"/>
              <a:t>框架和</a:t>
            </a:r>
            <a:r>
              <a:rPr lang="en-US" altLang="zh-CN" dirty="0" err="1"/>
              <a:t>MybatisPlus</a:t>
            </a:r>
            <a:r>
              <a:rPr lang="zh-CN" altLang="en-US" dirty="0"/>
              <a:t>搭建项目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遇到了较多问题，解决问题的过程中发现要冷静思考、注意细节</a:t>
            </a:r>
          </a:p>
        </p:txBody>
      </p:sp>
    </p:spTree>
    <p:extLst>
      <p:ext uri="{BB962C8B-B14F-4D97-AF65-F5344CB8AC3E}">
        <p14:creationId xmlns:p14="http://schemas.microsoft.com/office/powerpoint/2010/main" val="398294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5C37-7040-6AAE-A3B3-2AC477B2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项目功能：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0B5D6-BF29-B246-AC40-0BA26DBD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社团联盟系统是一个面向高校的综合管理平台，旨在为高校社团提供高效的信息管理和用户管理服务。系统包括用户管理、社团信息管理、浏览和搜索、社团分类、社团收藏、社团交流、社团申请和审核、社团清单管理以及系统通知等功能。通过该系统，用户可以方便地查找、加入和参与各类社团活动，社团管理人员可以高效地管理社团事务，系统管理员可以维护系统的正常运行和安全性。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93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5C37-7040-6AAE-A3B3-2AC477B2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项目功能：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0B5D6-BF29-B246-AC40-0BA26DBD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65" y="1476303"/>
            <a:ext cx="3024883" cy="886753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zh-CN" altLang="en-US" dirty="0"/>
              <a:t>管理员界面：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D7A005-8640-C8ED-D3EA-C62110D3E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957" y="1546591"/>
            <a:ext cx="9233043" cy="51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5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5C37-7040-6AAE-A3B3-2AC477B2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项目功能：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0B5D6-BF29-B246-AC40-0BA26DBD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65" y="1476303"/>
            <a:ext cx="3024883" cy="886753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zh-CN" altLang="en-US" dirty="0"/>
              <a:t>学生界面：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FCF78E-48F6-092D-D5B5-704F25642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29" y="1514930"/>
            <a:ext cx="9500170" cy="534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4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F5C37-7040-6AAE-A3B3-2AC477B2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前端请求</a:t>
            </a:r>
            <a:r>
              <a:rPr lang="en-US" altLang="zh-CN" dirty="0"/>
              <a:t>request</a:t>
            </a:r>
            <a:r>
              <a:rPr lang="zh-CN" altLang="en-US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672B0A-4C5F-9F4B-CF1F-7858D7FAC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5" y="1432451"/>
            <a:ext cx="6287377" cy="29245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981952-7D4B-5789-1CFF-A54CE0B2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540" y="2802525"/>
            <a:ext cx="6287377" cy="4083647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F5263B0A-E17A-6582-5581-AA3575A7DD13}"/>
              </a:ext>
            </a:extLst>
          </p:cNvPr>
          <p:cNvSpPr/>
          <p:nvPr/>
        </p:nvSpPr>
        <p:spPr>
          <a:xfrm>
            <a:off x="329629" y="1690688"/>
            <a:ext cx="862173" cy="364143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15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27088-3ABC-CFAB-39A3-BF09FB2C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注册功能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21D576-62A6-3149-36A9-8E6408194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89" y="1544170"/>
            <a:ext cx="9842643" cy="5286353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5833B79-4152-3AF2-FE0A-2B4DA6AD6F79}"/>
              </a:ext>
            </a:extLst>
          </p:cNvPr>
          <p:cNvCxnSpPr/>
          <p:nvPr/>
        </p:nvCxnSpPr>
        <p:spPr>
          <a:xfrm>
            <a:off x="2476072" y="5198724"/>
            <a:ext cx="7674795" cy="1438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8DDC649-62C1-25D8-4CCD-A594959C97B2}"/>
              </a:ext>
            </a:extLst>
          </p:cNvPr>
          <p:cNvSpPr txBox="1"/>
          <p:nvPr/>
        </p:nvSpPr>
        <p:spPr>
          <a:xfrm>
            <a:off x="8188504" y="4618502"/>
            <a:ext cx="171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加密</a:t>
            </a:r>
          </a:p>
        </p:txBody>
      </p:sp>
    </p:spTree>
    <p:extLst>
      <p:ext uri="{BB962C8B-B14F-4D97-AF65-F5344CB8AC3E}">
        <p14:creationId xmlns:p14="http://schemas.microsoft.com/office/powerpoint/2010/main" val="414816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27088-3ABC-CFAB-39A3-BF09FB2C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注册功能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F5A10A-5118-5A0C-D611-B2725D70A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7" y="2982987"/>
            <a:ext cx="11869806" cy="22482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6F3CBFB-D20B-4EC0-AE19-DA269E0AAD54}"/>
              </a:ext>
            </a:extLst>
          </p:cNvPr>
          <p:cNvSpPr txBox="1"/>
          <p:nvPr/>
        </p:nvSpPr>
        <p:spPr>
          <a:xfrm>
            <a:off x="1027416" y="1690687"/>
            <a:ext cx="279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验证码组件</a:t>
            </a:r>
          </a:p>
        </p:txBody>
      </p:sp>
    </p:spTree>
    <p:extLst>
      <p:ext uri="{BB962C8B-B14F-4D97-AF65-F5344CB8AC3E}">
        <p14:creationId xmlns:p14="http://schemas.microsoft.com/office/powerpoint/2010/main" val="329818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27088-3ABC-CFAB-39A3-BF09FB2C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注册功能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21D576-62A6-3149-36A9-8E6408194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89" y="1544170"/>
            <a:ext cx="9842643" cy="5286353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5833B79-4152-3AF2-FE0A-2B4DA6AD6F79}"/>
              </a:ext>
            </a:extLst>
          </p:cNvPr>
          <p:cNvCxnSpPr/>
          <p:nvPr/>
        </p:nvCxnSpPr>
        <p:spPr>
          <a:xfrm>
            <a:off x="2476072" y="5198724"/>
            <a:ext cx="7674795" cy="1438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8DDC649-62C1-25D8-4CCD-A594959C97B2}"/>
              </a:ext>
            </a:extLst>
          </p:cNvPr>
          <p:cNvSpPr txBox="1"/>
          <p:nvPr/>
        </p:nvSpPr>
        <p:spPr>
          <a:xfrm>
            <a:off x="8188504" y="4618502"/>
            <a:ext cx="171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加密</a:t>
            </a:r>
          </a:p>
        </p:txBody>
      </p:sp>
    </p:spTree>
    <p:extLst>
      <p:ext uri="{BB962C8B-B14F-4D97-AF65-F5344CB8AC3E}">
        <p14:creationId xmlns:p14="http://schemas.microsoft.com/office/powerpoint/2010/main" val="384146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286</Words>
  <Application>Microsoft Office PowerPoint</Application>
  <PresentationFormat>宽屏</PresentationFormat>
  <Paragraphs>51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Microsoft YaHei UI</vt:lpstr>
      <vt:lpstr>等线</vt:lpstr>
      <vt:lpstr>等线 Light</vt:lpstr>
      <vt:lpstr>Arial</vt:lpstr>
      <vt:lpstr>Times New Roman</vt:lpstr>
      <vt:lpstr>Office 主题​​</vt:lpstr>
      <vt:lpstr>社团联盟</vt:lpstr>
      <vt:lpstr>技术栈</vt:lpstr>
      <vt:lpstr>项目功能：</vt:lpstr>
      <vt:lpstr>项目功能：</vt:lpstr>
      <vt:lpstr>项目功能：</vt:lpstr>
      <vt:lpstr>前端请求request：</vt:lpstr>
      <vt:lpstr>注册功能</vt:lpstr>
      <vt:lpstr>注册功能</vt:lpstr>
      <vt:lpstr>注册功能</vt:lpstr>
      <vt:lpstr>登录功能</vt:lpstr>
      <vt:lpstr>登录功能</vt:lpstr>
      <vt:lpstr>登录功能</vt:lpstr>
      <vt:lpstr>社团加入申请</vt:lpstr>
      <vt:lpstr>社团加入申请</vt:lpstr>
      <vt:lpstr>社团加入申请</vt:lpstr>
      <vt:lpstr>社团加入申请</vt:lpstr>
      <vt:lpstr>我的申请界面</vt:lpstr>
      <vt:lpstr>我的申请界面</vt:lpstr>
      <vt:lpstr>我的申请界面</vt:lpstr>
      <vt:lpstr>我的申请界面</vt:lpstr>
      <vt:lpstr>收获与总结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Sk Wei</dc:creator>
  <cp:lastModifiedBy>Sk Wei</cp:lastModifiedBy>
  <cp:revision>10</cp:revision>
  <dcterms:created xsi:type="dcterms:W3CDTF">2024-07-18T14:08:12Z</dcterms:created>
  <dcterms:modified xsi:type="dcterms:W3CDTF">2024-07-18T17:21:29Z</dcterms:modified>
</cp:coreProperties>
</file>