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618" r:id="rId2"/>
    <p:sldId id="663" r:id="rId3"/>
    <p:sldId id="6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cy Wang" initials="NW" lastIdx="1" clrIdx="0">
    <p:extLst>
      <p:ext uri="{19B8F6BF-5375-455C-9EA6-DF929625EA0E}">
        <p15:presenceInfo xmlns:p15="http://schemas.microsoft.com/office/powerpoint/2012/main" userId="S::nancy.wang@rangitoto.school.nz::8caaedb4-4964-408b-8f9d-67e8223229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/>
    <p:restoredTop sz="96190" autoAdjust="0"/>
  </p:normalViewPr>
  <p:slideViewPr>
    <p:cSldViewPr snapToGrid="0" snapToObjects="1">
      <p:cViewPr>
        <p:scale>
          <a:sx n="125" d="100"/>
          <a:sy n="125" d="100"/>
        </p:scale>
        <p:origin x="28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0D24E-228F-4FBE-8703-712F6B6FA8E1}" type="datetimeFigureOut">
              <a:rPr lang="en-NZ" smtClean="0"/>
              <a:t>18/05/2022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75597-B2CD-4198-95BB-1AA45F5DB3F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506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BC4C-0A68-D842-8922-13820A2AF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A9704-3302-7C4B-A71D-3CDB8087C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1992B-82A0-424B-8B10-0567D5A2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C2CD-3A3E-1444-A1A1-5821D875FDE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4BE6-4BDE-5C4C-9160-F9243817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421D8-8A56-D649-B48B-7EFF8540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FA31-4F14-204E-A750-392391ED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66C5-EA21-E447-BDE4-908CA89C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9C1FF-F2B3-1948-9A17-F9ED189B8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C3E5-E47E-E749-8872-3B8A1DAC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C2CD-3A3E-1444-A1A1-5821D875FDE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5C628-7B18-DD42-8E22-883BC39B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5020-C378-0343-A4FA-7A1D4002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FA31-4F14-204E-A750-392391ED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1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C1C6F-27CE-854C-896A-6851CB96B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470E0-AE79-7D4E-BFF3-40F27057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5AC9-6CCA-5C41-96D6-0E2B41C2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C2CD-3A3E-1444-A1A1-5821D875FDE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E3DAE-DFAE-E54F-915F-F811C3AE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E0E08-2A69-DD4D-B188-76EA1150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FA31-4F14-204E-A750-392391ED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11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-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605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2652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460500" y="1844530"/>
            <a:ext cx="10515600" cy="4351338"/>
          </a:xfrm>
        </p:spPr>
        <p:txBody>
          <a:bodyPr/>
          <a:lstStyle>
            <a:lvl1pPr>
              <a:buClr>
                <a:srgbClr val="F58220"/>
              </a:buClr>
              <a:defRPr/>
            </a:lvl1pPr>
            <a:lvl2pPr>
              <a:buClr>
                <a:srgbClr val="F58220"/>
              </a:buClr>
              <a:defRPr/>
            </a:lvl2pPr>
            <a:lvl3pPr>
              <a:buClr>
                <a:srgbClr val="F58220"/>
              </a:buClr>
              <a:defRPr/>
            </a:lvl3pPr>
            <a:lvl4pPr>
              <a:buClr>
                <a:srgbClr val="F58220"/>
              </a:buClr>
              <a:defRPr/>
            </a:lvl4pPr>
            <a:lvl5pPr>
              <a:buClr>
                <a:srgbClr val="F5822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94770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 -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40099"/>
            <a:ext cx="9182100" cy="2146301"/>
          </a:xfrm>
          <a:prstGeom prst="rect">
            <a:avLst/>
          </a:prstGeom>
          <a:solidFill>
            <a:srgbClr val="F26522">
              <a:alpha val="8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80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49300" y="3556000"/>
            <a:ext cx="8140700" cy="127793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9300" y="4833938"/>
            <a:ext cx="8140700" cy="6016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522" y="0"/>
            <a:ext cx="2007556" cy="19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2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C984-95FD-4D49-A92D-D7615569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C63A-3713-C147-A3E8-B13E4F95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6287-D0F5-3C43-901C-327D4091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C2CD-3A3E-1444-A1A1-5821D875FDE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B747C-CCD9-A548-96E0-A20A5235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C4FEE-F96D-C14B-89BA-C572C200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FA31-4F14-204E-A750-392391ED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5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828D-6481-1848-9DDA-AE2BCFBF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AC59-8737-1B44-9E57-5C9BFE570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8549D-BB20-DA41-B205-949C7691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C2CD-3A3E-1444-A1A1-5821D875FDE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DEC5-6CDD-EC45-BE03-FC93ABC1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D7170-C90F-B24B-89B3-726DDBEE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FA31-4F14-204E-A750-392391ED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6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6866-36B1-0F4D-8EFB-374A5AD1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E5D3-CBB7-9F4B-AAB0-40D510641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66B7-0F88-CE4E-87D9-2EB73E050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E3C25-EEC0-5649-94F0-861E8853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C2CD-3A3E-1444-A1A1-5821D875FDE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0C2CE-169B-DF4A-BB7C-950F27C4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F7885-57AE-E34E-9A6E-D73CE1B8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FA31-4F14-204E-A750-392391ED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6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3BF2-C4B8-0D41-85BC-AA4A10F5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1BDA3-2D5F-5143-8D68-884C4155F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7FFD0-BF7A-F54F-B5A7-CA4F5C3CD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49C05-7530-8342-9D87-CE3F93965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F0B42-68FB-214D-8345-BD32BD5D8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208B0-CC30-514D-B1BD-D635A713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C2CD-3A3E-1444-A1A1-5821D875FDE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AD372-5AA4-6449-9CC4-FE844A3A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BC2A6-DF0C-C741-9759-53C199D0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FA31-4F14-204E-A750-392391ED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F4F7-139E-A94D-8879-BCA22B8D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A285E-0AF6-6B4C-8217-1AC6B108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C2CD-3A3E-1444-A1A1-5821D875FDE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E11EC-D1AD-294F-B6FE-8C3A554C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86D44-452F-024D-ABEF-4F6B521D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FA31-4F14-204E-A750-392391ED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C637B-B0B6-EE47-8485-E72F0F70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C2CD-3A3E-1444-A1A1-5821D875FDE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2C3C2-4273-FA48-8354-E706D99D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9A092-E199-D14B-9F37-E94F0425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FA31-4F14-204E-A750-392391ED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2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197B-B3D1-914F-ACDA-65A7A0EA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0ED1-040F-BC47-8544-7306FE7C1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B0724-FBC7-B248-A82E-9C36942E8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25350-B57B-1946-BFC1-7731D41F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C2CD-3A3E-1444-A1A1-5821D875FDE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3C370-8001-794D-A0BC-94C9CD3D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A816-6CAC-2845-A52C-FCC80EC3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FA31-4F14-204E-A750-392391ED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6391-F973-154A-8643-5C99E805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A8CA6-F64F-EB41-9AEF-2F207235C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5BF45-7A9C-DF4A-A965-3B1A49EE8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AAC94-2F80-444E-8BDF-390E0A95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C2CD-3A3E-1444-A1A1-5821D875FDE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CE79E-2B11-C94C-94AB-BF2E00C2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9D7A-5C7D-194D-9DC4-FFEA6F32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FA31-4F14-204E-A750-392391ED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3B0FA-204A-534A-81A6-3793820D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E65FC-9207-AF42-BFAB-EBB048246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0C293-D245-E044-AC97-448D3356D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DC2CD-3A3E-1444-A1A1-5821D875FDEA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63111-1189-F14A-BED7-3AD73E76A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F6E5C-3A46-2A41-B8C2-206CEF422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8FA31-4F14-204E-A750-392391ED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7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Yuqi.Zhang@autuni.ac.nz" TargetMode="External"/><Relationship Id="rId2" Type="http://schemas.openxmlformats.org/officeDocument/2006/relationships/hyperlink" Target="mailto:Lei.Zhou@aut.ac.nz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Nancy.Wang@autuni.ac.n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3676695"/>
            <a:ext cx="8140700" cy="1277938"/>
          </a:xfrm>
        </p:spPr>
        <p:txBody>
          <a:bodyPr>
            <a:normAutofit fontScale="90000"/>
          </a:bodyPr>
          <a:lstStyle/>
          <a:p>
            <a:r>
              <a:rPr lang="en-NZ" dirty="0"/>
              <a:t>COMP721 Web Development </a:t>
            </a:r>
            <a:br>
              <a:rPr lang="en-NZ" dirty="0"/>
            </a:br>
            <a:r>
              <a:rPr lang="en-NZ" dirty="0"/>
              <a:t>Lab 7 (Week 8)</a:t>
            </a:r>
          </a:p>
        </p:txBody>
      </p:sp>
    </p:spTree>
    <p:extLst>
      <p:ext uri="{BB962C8B-B14F-4D97-AF65-F5344CB8AC3E}">
        <p14:creationId xmlns:p14="http://schemas.microsoft.com/office/powerpoint/2010/main" val="165860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6250-66C7-BBEB-3175-452FC437B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4" y="0"/>
            <a:ext cx="8727140" cy="645459"/>
          </a:xfrm>
        </p:spPr>
        <p:txBody>
          <a:bodyPr>
            <a:noAutofit/>
          </a:bodyPr>
          <a:lstStyle/>
          <a:p>
            <a:r>
              <a:rPr lang="en-NZ" sz="3200" dirty="0"/>
              <a:t>Please include this table when submitting this lab…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185054-E5F0-7034-2880-B91F034D6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125187"/>
              </p:ext>
            </p:extLst>
          </p:nvPr>
        </p:nvGraphicFramePr>
        <p:xfrm>
          <a:off x="1257301" y="812674"/>
          <a:ext cx="10211548" cy="4840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887">
                  <a:extLst>
                    <a:ext uri="{9D8B030D-6E8A-4147-A177-3AD203B41FA5}">
                      <a16:colId xmlns:a16="http://schemas.microsoft.com/office/drawing/2014/main" val="137361337"/>
                    </a:ext>
                  </a:extLst>
                </a:gridCol>
                <a:gridCol w="2552887">
                  <a:extLst>
                    <a:ext uri="{9D8B030D-6E8A-4147-A177-3AD203B41FA5}">
                      <a16:colId xmlns:a16="http://schemas.microsoft.com/office/drawing/2014/main" val="1905717648"/>
                    </a:ext>
                  </a:extLst>
                </a:gridCol>
                <a:gridCol w="2552887">
                  <a:extLst>
                    <a:ext uri="{9D8B030D-6E8A-4147-A177-3AD203B41FA5}">
                      <a16:colId xmlns:a16="http://schemas.microsoft.com/office/drawing/2014/main" val="2431032230"/>
                    </a:ext>
                  </a:extLst>
                </a:gridCol>
                <a:gridCol w="2552887">
                  <a:extLst>
                    <a:ext uri="{9D8B030D-6E8A-4147-A177-3AD203B41FA5}">
                      <a16:colId xmlns:a16="http://schemas.microsoft.com/office/drawing/2014/main" val="522943029"/>
                    </a:ext>
                  </a:extLst>
                </a:gridCol>
              </a:tblGrid>
              <a:tr h="441063">
                <a:tc>
                  <a:txBody>
                    <a:bodyPr/>
                    <a:lstStyle/>
                    <a:p>
                      <a:r>
                        <a:rPr lang="en-NZ" dirty="0"/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Sample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Expected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Actual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58114"/>
                  </a:ext>
                </a:extLst>
              </a:tr>
              <a:tr h="1099920">
                <a:tc>
                  <a:txBody>
                    <a:bodyPr/>
                    <a:lstStyle/>
                    <a:p>
                      <a:r>
                        <a:rPr lang="en-NZ" dirty="0"/>
                        <a:t>Correct combination of name and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Name: “</a:t>
                      </a:r>
                      <a:r>
                        <a:rPr lang="en-US" altLang="zh-CN" dirty="0"/>
                        <a:t>student1</a:t>
                      </a:r>
                      <a:r>
                        <a:rPr lang="en-NZ" dirty="0"/>
                        <a:t>” </a:t>
                      </a:r>
                    </a:p>
                    <a:p>
                      <a:r>
                        <a:rPr lang="en-NZ" dirty="0"/>
                        <a:t>Password: “123456”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Email: student1@autuni.ac.nz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320555"/>
                  </a:ext>
                </a:extLst>
              </a:tr>
              <a:tr h="1099920">
                <a:tc>
                  <a:txBody>
                    <a:bodyPr/>
                    <a:lstStyle/>
                    <a:p>
                      <a:r>
                        <a:rPr lang="en-NZ" dirty="0"/>
                        <a:t>Name not in the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Name: “</a:t>
                      </a:r>
                      <a:r>
                        <a:rPr lang="en-NZ" dirty="0" err="1"/>
                        <a:t>abc</a:t>
                      </a:r>
                      <a:r>
                        <a:rPr lang="en-NZ" dirty="0"/>
                        <a:t>”</a:t>
                      </a:r>
                    </a:p>
                    <a:p>
                      <a:r>
                        <a:rPr lang="en-NZ" dirty="0"/>
                        <a:t>Password: 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No result was found!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4739"/>
                  </a:ext>
                </a:extLst>
              </a:tr>
              <a:tr h="1099920">
                <a:tc>
                  <a:txBody>
                    <a:bodyPr/>
                    <a:lstStyle/>
                    <a:p>
                      <a:r>
                        <a:rPr lang="en-NZ" dirty="0"/>
                        <a:t>Name in the database, but the password is wrong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Name:”student1”</a:t>
                      </a:r>
                    </a:p>
                    <a:p>
                      <a:r>
                        <a:rPr lang="en-NZ" dirty="0"/>
                        <a:t>Password:”123”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Wrong Password!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90"/>
                  </a:ext>
                </a:extLst>
              </a:tr>
              <a:tr h="1099920">
                <a:tc>
                  <a:txBody>
                    <a:bodyPr/>
                    <a:lstStyle/>
                    <a:p>
                      <a:r>
                        <a:rPr lang="en-NZ" dirty="0"/>
                        <a:t>Correct combination of name and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Name: “student2”</a:t>
                      </a:r>
                    </a:p>
                    <a:p>
                      <a:r>
                        <a:rPr lang="en-NZ" dirty="0"/>
                        <a:t>Password: “654321”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Email: student2@autuni.ac.nz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643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89F34E-B569-AC8F-C52A-52BD2D8D65D0}"/>
              </a:ext>
            </a:extLst>
          </p:cNvPr>
          <p:cNvSpPr txBox="1"/>
          <p:nvPr/>
        </p:nvSpPr>
        <p:spPr>
          <a:xfrm>
            <a:off x="1304365" y="6095983"/>
            <a:ext cx="775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Please be extra careful when copying and pasting code from a pdf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D87A9A-B9E5-ED52-9B0F-7982FEA52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14"/>
          <a:stretch/>
        </p:blipFill>
        <p:spPr>
          <a:xfrm>
            <a:off x="8904549" y="1204582"/>
            <a:ext cx="2464712" cy="11306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CE1A9B-523F-BFAE-6242-1019D78D4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549" y="2335209"/>
            <a:ext cx="2136445" cy="11306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EB2CB3-2282-BEE2-800A-8983F3F66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549" y="3465836"/>
            <a:ext cx="2136445" cy="11159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5908722-299F-C788-BA11-B965CD214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4549" y="4581780"/>
            <a:ext cx="2105049" cy="113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0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B55E-60EE-0B42-99AE-B94219E9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69" y="86450"/>
            <a:ext cx="10515600" cy="645069"/>
          </a:xfrm>
        </p:spPr>
        <p:txBody>
          <a:bodyPr>
            <a:normAutofit fontScale="90000"/>
          </a:bodyPr>
          <a:lstStyle/>
          <a:p>
            <a:r>
              <a:rPr lang="en-US" dirty="0"/>
              <a:t>Lab 7 (due by the end of Week 10)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2291F-7273-E842-9CB9-A538B5ED3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3746" y="931817"/>
            <a:ext cx="10515600" cy="5839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only have </a:t>
            </a:r>
            <a:r>
              <a:rPr lang="en-US" dirty="0">
                <a:highlight>
                  <a:srgbClr val="FFFF00"/>
                </a:highlight>
              </a:rPr>
              <a:t>ONE chance </a:t>
            </a:r>
            <a:r>
              <a:rPr lang="en-US" dirty="0"/>
              <a:t>to submit your work, so please thoroughly test your programs </a:t>
            </a:r>
            <a:r>
              <a:rPr lang="en-US" dirty="0">
                <a:highlight>
                  <a:srgbClr val="FFFF00"/>
                </a:highlight>
              </a:rPr>
              <a:t>BEFORE submitting</a:t>
            </a:r>
            <a:r>
              <a:rPr lang="en-US" dirty="0"/>
              <a:t>. </a:t>
            </a:r>
          </a:p>
          <a:p>
            <a:r>
              <a:rPr lang="en-US" dirty="0"/>
              <a:t>To submit, you must send us an email with the following details: </a:t>
            </a:r>
          </a:p>
          <a:p>
            <a:pPr lvl="1"/>
            <a:r>
              <a:rPr lang="en-US" b="1" dirty="0"/>
              <a:t>Subject</a:t>
            </a:r>
            <a:r>
              <a:rPr lang="en-US" dirty="0"/>
              <a:t>: COMP721 Lab 7</a:t>
            </a:r>
          </a:p>
          <a:p>
            <a:pPr lvl="1"/>
            <a:r>
              <a:rPr lang="en-US" b="1" dirty="0"/>
              <a:t>Body</a:t>
            </a:r>
            <a:r>
              <a:rPr lang="en-US" dirty="0"/>
              <a:t>: For Lab 7, please include the following: </a:t>
            </a:r>
          </a:p>
          <a:p>
            <a:pPr lvl="2"/>
            <a:r>
              <a:rPr lang="en-US" dirty="0"/>
              <a:t>A test plan for your program (a template can be found on the previous slide) </a:t>
            </a:r>
          </a:p>
          <a:p>
            <a:pPr lvl="2"/>
            <a:r>
              <a:rPr lang="en-US" dirty="0"/>
              <a:t>A link to your lab07 folder in the form of </a:t>
            </a:r>
          </a:p>
          <a:p>
            <a:pPr marL="914400" lvl="2" indent="0">
              <a:buNone/>
            </a:pPr>
            <a:r>
              <a:rPr lang="en-US" b="1" dirty="0"/>
              <a:t>	http://&lt;Your AUT Network Login&gt;.cmslamp14.aut.ac.nz/lab07</a:t>
            </a:r>
          </a:p>
          <a:p>
            <a:pPr marL="914400" lvl="2" indent="0">
              <a:buNone/>
            </a:pPr>
            <a:r>
              <a:rPr lang="en-US" dirty="0"/>
              <a:t>	For example: http://zwz0468.cmslamp14.aut.ac.nz/lab07</a:t>
            </a:r>
          </a:p>
          <a:p>
            <a:r>
              <a:rPr lang="en-US" dirty="0"/>
              <a:t>Our contact details:</a:t>
            </a:r>
          </a:p>
          <a:p>
            <a:pPr lvl="1"/>
            <a:r>
              <a:rPr lang="en-US" dirty="0"/>
              <a:t>Lei Zhou: </a:t>
            </a:r>
            <a:r>
              <a:rPr lang="en-US" dirty="0">
                <a:hlinkClick r:id="rId2"/>
              </a:rPr>
              <a:t>Lei.Zhou@aut.ac.nz</a:t>
            </a:r>
            <a:endParaRPr lang="en-US" dirty="0"/>
          </a:p>
          <a:p>
            <a:pPr lvl="1"/>
            <a:r>
              <a:rPr lang="en-US" dirty="0"/>
              <a:t>Alan Zhang: </a:t>
            </a:r>
            <a:r>
              <a:rPr lang="en-US" dirty="0">
                <a:hlinkClick r:id="rId3"/>
              </a:rPr>
              <a:t>Yuqi.Zhang@autuni.ac.nz</a:t>
            </a:r>
            <a:endParaRPr lang="en-US" dirty="0"/>
          </a:p>
          <a:p>
            <a:pPr lvl="1"/>
            <a:r>
              <a:rPr lang="en-US" dirty="0"/>
              <a:t>Nancy Wang: </a:t>
            </a:r>
            <a:r>
              <a:rPr lang="en-US" dirty="0">
                <a:hlinkClick r:id="rId4"/>
              </a:rPr>
              <a:t>Nancy.Wang@autuni.ac.nz</a:t>
            </a:r>
            <a:endParaRPr lang="en-US" dirty="0"/>
          </a:p>
          <a:p>
            <a:r>
              <a:rPr lang="en-US" sz="2000" i="1" dirty="0"/>
              <a:t>Note that we are only available on Teams during the lab sessions. For any questions raised outside the timeframe, please email 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0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316</Words>
  <Application>Microsoft Office PowerPoint</Application>
  <PresentationFormat>宽屏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COMP721 Web Development  Lab 7 (Week 8)</vt:lpstr>
      <vt:lpstr>Please include this table when submitting this lab…</vt:lpstr>
      <vt:lpstr>Lab 7 (due by the end of Week 10)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Wang</dc:creator>
  <cp:lastModifiedBy>William Wang</cp:lastModifiedBy>
  <cp:revision>53</cp:revision>
  <cp:lastPrinted>2022-03-16T22:44:50Z</cp:lastPrinted>
  <dcterms:created xsi:type="dcterms:W3CDTF">2022-03-09T19:38:37Z</dcterms:created>
  <dcterms:modified xsi:type="dcterms:W3CDTF">2022-05-17T18:59:16Z</dcterms:modified>
</cp:coreProperties>
</file>