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3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5" d="100"/>
          <a:sy n="115" d="100"/>
        </p:scale>
        <p:origin x="-44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8D7FD-9700-E94C-A0BF-01A94A109A58}" type="datetimeFigureOut">
              <a:rPr lang="en-US" smtClean="0"/>
              <a:t>19/11/12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B3E5B-47AA-5E4C-ABD6-BBD4B5618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8D7FD-9700-E94C-A0BF-01A94A109A58}" type="datetimeFigureOut">
              <a:rPr lang="en-US" smtClean="0"/>
              <a:t>19/11/12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B3E5B-47AA-5E4C-ABD6-BBD4B5618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8D7FD-9700-E94C-A0BF-01A94A109A58}" type="datetimeFigureOut">
              <a:rPr lang="en-US" smtClean="0"/>
              <a:t>19/11/12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B3E5B-47AA-5E4C-ABD6-BBD4B5618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8D7FD-9700-E94C-A0BF-01A94A109A58}" type="datetimeFigureOut">
              <a:rPr lang="en-US" smtClean="0"/>
              <a:t>19/11/12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B3E5B-47AA-5E4C-ABD6-BBD4B5618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8D7FD-9700-E94C-A0BF-01A94A109A58}" type="datetimeFigureOut">
              <a:rPr lang="en-US" smtClean="0"/>
              <a:t>19/11/12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B3E5B-47AA-5E4C-ABD6-BBD4B5618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8D7FD-9700-E94C-A0BF-01A94A109A58}" type="datetimeFigureOut">
              <a:rPr lang="en-US" smtClean="0"/>
              <a:t>19/11/12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B3E5B-47AA-5E4C-ABD6-BBD4B5618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8D7FD-9700-E94C-A0BF-01A94A109A58}" type="datetimeFigureOut">
              <a:rPr lang="en-US" smtClean="0"/>
              <a:t>19/11/12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B3E5B-47AA-5E4C-ABD6-BBD4B5618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8D7FD-9700-E94C-A0BF-01A94A109A58}" type="datetimeFigureOut">
              <a:rPr lang="en-US" smtClean="0"/>
              <a:t>19/11/12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B3E5B-47AA-5E4C-ABD6-BBD4B5618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8D7FD-9700-E94C-A0BF-01A94A109A58}" type="datetimeFigureOut">
              <a:rPr lang="en-US" smtClean="0"/>
              <a:t>19/11/12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B3E5B-47AA-5E4C-ABD6-BBD4B5618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8D7FD-9700-E94C-A0BF-01A94A109A58}" type="datetimeFigureOut">
              <a:rPr lang="en-US" smtClean="0"/>
              <a:t>19/11/12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B3E5B-47AA-5E4C-ABD6-BBD4B5618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8D7FD-9700-E94C-A0BF-01A94A109A58}" type="datetimeFigureOut">
              <a:rPr lang="en-US" smtClean="0"/>
              <a:t>19/11/12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B3E5B-47AA-5E4C-ABD6-BBD4B5618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8D7FD-9700-E94C-A0BF-01A94A109A58}" type="datetimeFigureOut">
              <a:rPr lang="en-US" smtClean="0"/>
              <a:t>19/11/12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2B3E5B-47AA-5E4C-ABD6-BBD4B5618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Assignment 2 Part 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How to test your program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7292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Milestone 3 – list entries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 your own file system with </a:t>
            </a:r>
            <a:r>
              <a:rPr lang="en-US" dirty="0" smtClean="0"/>
              <a:t>command (</a:t>
            </a:r>
            <a:r>
              <a:rPr lang="en-US" dirty="0" smtClean="0"/>
              <a:t>Of course you need to judge whether the result is correct)</a:t>
            </a:r>
          </a:p>
          <a:p>
            <a:pPr marL="457200" lvl="1" indent="0">
              <a:buNone/>
            </a:pPr>
            <a:r>
              <a:rPr lang="en-US" dirty="0" smtClean="0"/>
              <a:t>./recover -d </a:t>
            </a:r>
            <a:r>
              <a:rPr lang="en-US" dirty="0" err="1" smtClean="0"/>
              <a:t>devicefile</a:t>
            </a:r>
            <a:r>
              <a:rPr lang="en-US" dirty="0" smtClean="0"/>
              <a:t> -l</a:t>
            </a:r>
          </a:p>
          <a:p>
            <a:r>
              <a:rPr lang="en-US" dirty="0" smtClean="0"/>
              <a:t>We are planning to give out some sample device file for testing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0927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Milestone 4 – recover small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Testing point</a:t>
            </a:r>
          </a:p>
          <a:p>
            <a:pPr lvl="1"/>
            <a:r>
              <a:rPr lang="en-US" dirty="0" smtClean="0"/>
              <a:t>File name matching</a:t>
            </a:r>
          </a:p>
          <a:p>
            <a:pPr lvl="1"/>
            <a:r>
              <a:rPr lang="en-US" dirty="0" smtClean="0"/>
              <a:t>Fail case (cluster is occupied)</a:t>
            </a:r>
          </a:p>
          <a:p>
            <a:pPr lvl="1"/>
            <a:r>
              <a:rPr lang="en-US" dirty="0" smtClean="0"/>
              <a:t>Normal recover process</a:t>
            </a:r>
          </a:p>
          <a:p>
            <a:pPr lvl="1"/>
            <a:r>
              <a:rPr lang="en-US" dirty="0" smtClean="0"/>
              <a:t>The order of recovered file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9158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Milestone 4 – recover small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File name matching</a:t>
            </a:r>
          </a:p>
          <a:p>
            <a:pPr lvl="1"/>
            <a:r>
              <a:rPr lang="en-US" dirty="0" smtClean="0"/>
              <a:t>Assume you have a file with name: AAA.BBB and has removed it</a:t>
            </a:r>
          </a:p>
          <a:p>
            <a:pPr lvl="1"/>
            <a:r>
              <a:rPr lang="en-US" dirty="0" smtClean="0"/>
              <a:t>Try the following case (</a:t>
            </a:r>
            <a:r>
              <a:rPr lang="en-US" dirty="0" err="1" smtClean="0"/>
              <a:t>unmatching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AAA</a:t>
            </a:r>
          </a:p>
          <a:p>
            <a:pPr lvl="2"/>
            <a:r>
              <a:rPr lang="en-US" dirty="0" smtClean="0"/>
              <a:t>AAA.CCC</a:t>
            </a:r>
          </a:p>
          <a:p>
            <a:pPr lvl="2"/>
            <a:r>
              <a:rPr lang="en-US" dirty="0" smtClean="0"/>
              <a:t>AA.BBB</a:t>
            </a:r>
          </a:p>
          <a:p>
            <a:pPr lvl="2"/>
            <a:r>
              <a:rPr lang="en-US" dirty="0" smtClean="0"/>
              <a:t>AAAA.BBB</a:t>
            </a:r>
          </a:p>
          <a:p>
            <a:pPr lvl="2"/>
            <a:r>
              <a:rPr lang="en-US" dirty="0" smtClean="0"/>
              <a:t>ABC.BBB</a:t>
            </a:r>
          </a:p>
          <a:p>
            <a:pPr lvl="2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6477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Milestone 4 – recover small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Fail case</a:t>
            </a:r>
          </a:p>
          <a:p>
            <a:pPr lvl="1"/>
            <a:r>
              <a:rPr lang="en-US" dirty="0" smtClean="0"/>
              <a:t>Reproduce the fail</a:t>
            </a:r>
          </a:p>
          <a:p>
            <a:pPr lvl="2"/>
            <a:r>
              <a:rPr lang="en-US" dirty="0" smtClean="0"/>
              <a:t>Remove the file</a:t>
            </a:r>
          </a:p>
          <a:p>
            <a:pPr lvl="2"/>
            <a:r>
              <a:rPr lang="en-US" dirty="0" smtClean="0"/>
              <a:t>Copy a file with the same size but different name into the same(root) directory</a:t>
            </a:r>
          </a:p>
          <a:p>
            <a:pPr lvl="1"/>
            <a:r>
              <a:rPr lang="en-US" dirty="0" smtClean="0"/>
              <a:t>Try to recover the removed file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3426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Milestone 4 – recover small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Normal recover process</a:t>
            </a:r>
          </a:p>
          <a:p>
            <a:pPr lvl="1"/>
            <a:r>
              <a:rPr lang="en-US" dirty="0" smtClean="0"/>
              <a:t>Can your program recover the file with the correct file name?</a:t>
            </a:r>
          </a:p>
          <a:p>
            <a:pPr lvl="1"/>
            <a:r>
              <a:rPr lang="en-US" dirty="0" smtClean="0"/>
              <a:t>Recommend to try different </a:t>
            </a:r>
            <a:r>
              <a:rPr lang="en-US" dirty="0" smtClean="0"/>
              <a:t>kinds </a:t>
            </a:r>
            <a:r>
              <a:rPr lang="en-US" dirty="0" smtClean="0"/>
              <a:t>of file </a:t>
            </a:r>
            <a:r>
              <a:rPr lang="en-US" dirty="0" smtClean="0"/>
              <a:t>names:</a:t>
            </a:r>
            <a:endParaRPr lang="en-US" dirty="0" smtClean="0"/>
          </a:p>
          <a:p>
            <a:pPr lvl="2"/>
            <a:r>
              <a:rPr lang="en-US" dirty="0" smtClean="0"/>
              <a:t>AAA.BBB</a:t>
            </a:r>
          </a:p>
          <a:p>
            <a:pPr lvl="2"/>
            <a:r>
              <a:rPr lang="en-US" dirty="0" smtClean="0"/>
              <a:t>AAA</a:t>
            </a:r>
          </a:p>
          <a:p>
            <a:pPr lvl="2"/>
            <a:r>
              <a:rPr lang="en-US" dirty="0" smtClean="0"/>
              <a:t>AAAAAAAA</a:t>
            </a:r>
          </a:p>
          <a:p>
            <a:pPr lvl="2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4938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Milestone 5, recover small file in sub-directories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Testing point</a:t>
            </a:r>
          </a:p>
          <a:p>
            <a:pPr lvl="1"/>
            <a:r>
              <a:rPr lang="en-US" dirty="0" smtClean="0"/>
              <a:t>Same as milestone 4, you can reuse all your test case with one change -- put the test file in a subdirectory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0130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Milestone 6, recover large file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Testing point</a:t>
            </a:r>
          </a:p>
          <a:p>
            <a:pPr lvl="1"/>
            <a:r>
              <a:rPr lang="en-US" dirty="0" smtClean="0"/>
              <a:t>Same as milestone 4 and 5, you can reuse all your test case with one change -- make your test file larger than 1 cluster.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4377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Milestone 6, recover large file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 sure your test file is allocated contiguously.</a:t>
            </a:r>
          </a:p>
          <a:p>
            <a:pPr lvl="1"/>
            <a:r>
              <a:rPr lang="en-US" dirty="0" smtClean="0"/>
              <a:t>Format the disk before importing the files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4377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Others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Reuse your test command</a:t>
            </a:r>
          </a:p>
          <a:p>
            <a:pPr lvl="1"/>
            <a:r>
              <a:rPr lang="en-US" dirty="0" smtClean="0"/>
              <a:t>Save your commands into a file</a:t>
            </a:r>
          </a:p>
          <a:p>
            <a:pPr lvl="1"/>
            <a:r>
              <a:rPr lang="en-US" dirty="0" smtClean="0"/>
              <a:t>Assume the file name is ‘</a:t>
            </a:r>
            <a:r>
              <a:rPr lang="en-US" dirty="0" err="1" smtClean="0"/>
              <a:t>abc</a:t>
            </a:r>
            <a:r>
              <a:rPr lang="en-US" dirty="0" smtClean="0"/>
              <a:t>’, the you can rerun your test commands by</a:t>
            </a:r>
          </a:p>
          <a:p>
            <a:pPr marL="914400" lvl="2" indent="0">
              <a:buNone/>
            </a:pPr>
            <a:r>
              <a:rPr lang="en-US" dirty="0" smtClean="0"/>
              <a:t>bash ./</a:t>
            </a:r>
            <a:r>
              <a:rPr lang="en-US" dirty="0" err="1" smtClean="0"/>
              <a:t>abc</a:t>
            </a:r>
            <a:r>
              <a:rPr lang="en-US" dirty="0" smtClean="0"/>
              <a:t> </a:t>
            </a:r>
          </a:p>
          <a:p>
            <a:pPr marL="971550" lvl="1" indent="-457200"/>
            <a:r>
              <a:rPr lang="en-US" dirty="0" smtClean="0"/>
              <a:t>You can even write a program to do judgment for you</a:t>
            </a:r>
          </a:p>
          <a:p>
            <a:pPr marL="971550" lvl="1" indent="-457200"/>
            <a:r>
              <a:rPr lang="en-US" dirty="0" smtClean="0"/>
              <a:t>Search ‘shell script’ for more information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9833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End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3872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Recommend test case one milestone by one milestone</a:t>
            </a:r>
          </a:p>
          <a:p>
            <a:r>
              <a:rPr lang="en-US" dirty="0" smtClean="0"/>
              <a:t>DON’T hardcode the </a:t>
            </a:r>
            <a:r>
              <a:rPr lang="en-US" dirty="0" err="1" smtClean="0"/>
              <a:t>testcase</a:t>
            </a:r>
            <a:r>
              <a:rPr lang="en-US" dirty="0" smtClean="0"/>
              <a:t> in your program, we have a different test case for demo.</a:t>
            </a:r>
          </a:p>
          <a:p>
            <a:r>
              <a:rPr lang="en-US" dirty="0" smtClean="0"/>
              <a:t>DON’T make additional assumption except those in the specification</a:t>
            </a:r>
          </a:p>
          <a:p>
            <a:pPr lvl="1"/>
            <a:r>
              <a:rPr lang="en-US" dirty="0" smtClean="0"/>
              <a:t>Ex. Max file size, # of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78224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Milestone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Baseline</a:t>
            </a:r>
          </a:p>
          <a:p>
            <a:pPr lvl="1"/>
            <a:r>
              <a:rPr lang="en-US" dirty="0" smtClean="0"/>
              <a:t>Compliable</a:t>
            </a:r>
          </a:p>
          <a:p>
            <a:pPr lvl="1"/>
            <a:r>
              <a:rPr lang="en-US" dirty="0" smtClean="0"/>
              <a:t>Runnable</a:t>
            </a:r>
          </a:p>
          <a:p>
            <a:pPr lvl="2"/>
            <a:r>
              <a:rPr lang="en-US" dirty="0" smtClean="0"/>
              <a:t>No segmentation fault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3306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Milestone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 sure you program know when to print the “usage of the program”</a:t>
            </a:r>
          </a:p>
          <a:p>
            <a:r>
              <a:rPr lang="en-US" dirty="0" smtClean="0"/>
              <a:t>You should print it EXCEPT</a:t>
            </a:r>
          </a:p>
          <a:p>
            <a:pPr marL="457200" lvl="1" indent="0">
              <a:buNone/>
            </a:pPr>
            <a:r>
              <a:rPr lang="en-US" dirty="0" smtClean="0"/>
              <a:t>./recover -d [device filename] -</a:t>
            </a:r>
            <a:r>
              <a:rPr lang="en-US" dirty="0" err="1" smtClean="0"/>
              <a:t>i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./recover -d [device filename] -l</a:t>
            </a:r>
          </a:p>
          <a:p>
            <a:pPr marL="457200" lvl="1" indent="0">
              <a:buNone/>
            </a:pPr>
            <a:r>
              <a:rPr lang="en-US" dirty="0" smtClean="0"/>
              <a:t>./recover -d [device filename] -r [filename]</a:t>
            </a:r>
          </a:p>
          <a:p>
            <a:pPr marL="514350" indent="-457200"/>
            <a:r>
              <a:rPr lang="en-US" dirty="0" smtClean="0"/>
              <a:t>Make sure there is no typo on your </a:t>
            </a:r>
            <a:r>
              <a:rPr lang="en-US" dirty="0" smtClean="0"/>
              <a:t>printout.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131712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Milestone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Recommended test </a:t>
            </a:r>
            <a:r>
              <a:rPr lang="en-US" dirty="0" smtClean="0"/>
              <a:t>cases </a:t>
            </a:r>
            <a:r>
              <a:rPr lang="en-US" dirty="0" smtClean="0"/>
              <a:t>(all require print usage)</a:t>
            </a:r>
          </a:p>
          <a:p>
            <a:pPr marL="457200" lvl="1" indent="0">
              <a:buNone/>
            </a:pPr>
            <a:r>
              <a:rPr lang="en-US" dirty="0" smtClean="0"/>
              <a:t>./recover</a:t>
            </a:r>
          </a:p>
          <a:p>
            <a:pPr marL="457200" lvl="1" indent="0">
              <a:buNone/>
            </a:pPr>
            <a:r>
              <a:rPr lang="en-US" dirty="0" smtClean="0"/>
              <a:t>./recover -d </a:t>
            </a:r>
            <a:r>
              <a:rPr lang="en-US" dirty="0" err="1" smtClean="0"/>
              <a:t>devicefile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./recover -d </a:t>
            </a:r>
            <a:r>
              <a:rPr lang="en-US" dirty="0" err="1" smtClean="0"/>
              <a:t>devicefile</a:t>
            </a:r>
            <a:r>
              <a:rPr lang="en-US" dirty="0" smtClean="0"/>
              <a:t> -r</a:t>
            </a:r>
          </a:p>
          <a:p>
            <a:pPr marL="457200" lvl="1" indent="0">
              <a:buNone/>
            </a:pPr>
            <a:r>
              <a:rPr lang="en-US" dirty="0" smtClean="0"/>
              <a:t>./recover </a:t>
            </a:r>
            <a:r>
              <a:rPr lang="en-US" dirty="0" smtClean="0"/>
              <a:t>-d -l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./recover -l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40986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Milestone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Print file system information</a:t>
            </a:r>
          </a:p>
          <a:p>
            <a:r>
              <a:rPr lang="en-US" dirty="0" smtClean="0"/>
              <a:t>Only one test case</a:t>
            </a:r>
          </a:p>
          <a:p>
            <a:pPr marL="457200" lvl="1" indent="0">
              <a:buNone/>
            </a:pPr>
            <a:r>
              <a:rPr lang="en-US" dirty="0" smtClean="0"/>
              <a:t>./recover -d </a:t>
            </a:r>
            <a:r>
              <a:rPr lang="en-US" dirty="0" err="1" smtClean="0"/>
              <a:t>devicefile</a:t>
            </a:r>
            <a:r>
              <a:rPr lang="en-US" dirty="0" smtClean="0"/>
              <a:t> -</a:t>
            </a:r>
            <a:r>
              <a:rPr lang="en-US" dirty="0" err="1" smtClean="0"/>
              <a:t>i</a:t>
            </a:r>
            <a:endParaRPr lang="en-US" dirty="0" smtClean="0"/>
          </a:p>
          <a:p>
            <a:r>
              <a:rPr lang="en-US" dirty="0" smtClean="0"/>
              <a:t>Make sure you print the right information</a:t>
            </a:r>
          </a:p>
          <a:p>
            <a:r>
              <a:rPr lang="en-US" dirty="0" smtClean="0"/>
              <a:t>Don’t hardcode</a:t>
            </a:r>
          </a:p>
        </p:txBody>
      </p:sp>
    </p:spTree>
    <p:extLst>
      <p:ext uri="{BB962C8B-B14F-4D97-AF65-F5344CB8AC3E}">
        <p14:creationId xmlns:p14="http://schemas.microsoft.com/office/powerpoint/2010/main" val="20673952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Milestone 3 – list entries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Testing point</a:t>
            </a:r>
          </a:p>
          <a:p>
            <a:pPr lvl="1"/>
            <a:r>
              <a:rPr lang="en-US" dirty="0" smtClean="0"/>
              <a:t>The order of listed entries</a:t>
            </a:r>
          </a:p>
          <a:p>
            <a:pPr lvl="1"/>
            <a:r>
              <a:rPr lang="en-US" dirty="0" smtClean="0"/>
              <a:t>Filename, be aware of LFN</a:t>
            </a:r>
          </a:p>
          <a:p>
            <a:pPr lvl="1"/>
            <a:r>
              <a:rPr lang="en-US" dirty="0" smtClean="0"/>
              <a:t>File size and starting cluster number</a:t>
            </a:r>
          </a:p>
          <a:p>
            <a:pPr lvl="1"/>
            <a:r>
              <a:rPr lang="en-US" dirty="0" smtClean="0"/>
              <a:t>Never print out Deleted Entries</a:t>
            </a:r>
          </a:p>
          <a:p>
            <a:pPr lvl="1"/>
            <a:r>
              <a:rPr lang="en-US" dirty="0" smtClean="0"/>
              <a:t>Subdirectory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8410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Milestone 3 – list entries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Prepare some test device files</a:t>
            </a:r>
          </a:p>
          <a:p>
            <a:pPr lvl="1"/>
            <a:r>
              <a:rPr lang="en-US" dirty="0" smtClean="0"/>
              <a:t>Prepare several files</a:t>
            </a:r>
          </a:p>
          <a:p>
            <a:pPr lvl="2"/>
            <a:r>
              <a:rPr lang="en-US" dirty="0" smtClean="0"/>
              <a:t> take care of the file name</a:t>
            </a:r>
          </a:p>
          <a:p>
            <a:pPr lvl="3"/>
            <a:r>
              <a:rPr lang="en-US" dirty="0" smtClean="0"/>
              <a:t>8+3 in length</a:t>
            </a:r>
          </a:p>
          <a:p>
            <a:pPr lvl="3"/>
            <a:r>
              <a:rPr lang="en-US" dirty="0" smtClean="0"/>
              <a:t>Upper + lower case</a:t>
            </a:r>
          </a:p>
          <a:p>
            <a:pPr lvl="3"/>
            <a:r>
              <a:rPr lang="en-US" dirty="0" smtClean="0"/>
              <a:t>With/without extension</a:t>
            </a:r>
          </a:p>
          <a:p>
            <a:pPr lvl="2"/>
            <a:r>
              <a:rPr lang="en-US" dirty="0" smtClean="0"/>
              <a:t>Different size</a:t>
            </a:r>
          </a:p>
          <a:p>
            <a:pPr lvl="2"/>
            <a:r>
              <a:rPr lang="en-US" dirty="0" smtClean="0"/>
              <a:t>Sub </a:t>
            </a:r>
            <a:r>
              <a:rPr lang="en-US" dirty="0" smtClean="0"/>
              <a:t>directory</a:t>
            </a:r>
            <a:endParaRPr lang="en-US" dirty="0" smtClean="0"/>
          </a:p>
          <a:p>
            <a:pPr lvl="3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48445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Milestone 3 – list entries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Prepare some test device files(</a:t>
            </a:r>
            <a:r>
              <a:rPr lang="en-US" dirty="0" err="1" smtClean="0"/>
              <a:t>con’t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Create file system</a:t>
            </a:r>
          </a:p>
          <a:p>
            <a:pPr lvl="1"/>
            <a:r>
              <a:rPr lang="en-US" dirty="0" smtClean="0"/>
              <a:t>Mount the file system</a:t>
            </a:r>
          </a:p>
          <a:p>
            <a:pPr lvl="1"/>
            <a:r>
              <a:rPr lang="en-US" dirty="0" smtClean="0"/>
              <a:t>Copy your files into the mounted root directory</a:t>
            </a:r>
          </a:p>
          <a:p>
            <a:pPr lvl="1"/>
            <a:r>
              <a:rPr lang="en-US" dirty="0" err="1" smtClean="0"/>
              <a:t>Unmount</a:t>
            </a:r>
            <a:r>
              <a:rPr lang="en-US" dirty="0" smtClean="0"/>
              <a:t> the file system</a:t>
            </a:r>
          </a:p>
          <a:p>
            <a:pPr lvl="1"/>
            <a:r>
              <a:rPr lang="en-US" dirty="0" smtClean="0"/>
              <a:t>Mount the file system again</a:t>
            </a:r>
          </a:p>
          <a:p>
            <a:pPr lvl="1"/>
            <a:r>
              <a:rPr lang="en-US" dirty="0" smtClean="0"/>
              <a:t>Delete some file (your need to have a plan on this)</a:t>
            </a:r>
          </a:p>
          <a:p>
            <a:pPr lvl="1"/>
            <a:r>
              <a:rPr lang="en-US" dirty="0" err="1" smtClean="0"/>
              <a:t>Unmount</a:t>
            </a:r>
            <a:r>
              <a:rPr lang="en-US" dirty="0" smtClean="0"/>
              <a:t> the file system 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1227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Blac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336</TotalTime>
  <Words>638</Words>
  <Application>Microsoft Macintosh PowerPoint</Application>
  <PresentationFormat>On-screen Show (4:3)</PresentationFormat>
  <Paragraphs>107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Black</vt:lpstr>
      <vt:lpstr>Assignment 2 Part 3</vt:lpstr>
      <vt:lpstr>Overview</vt:lpstr>
      <vt:lpstr>Milestone 1</vt:lpstr>
      <vt:lpstr>Milestone 1</vt:lpstr>
      <vt:lpstr>Milestone 1</vt:lpstr>
      <vt:lpstr>Milestone 2</vt:lpstr>
      <vt:lpstr>Milestone 3 – list entries</vt:lpstr>
      <vt:lpstr>Milestone 3 – list entries</vt:lpstr>
      <vt:lpstr>Milestone 3 – list entries</vt:lpstr>
      <vt:lpstr>Milestone 3 – list entries</vt:lpstr>
      <vt:lpstr>Milestone 4 – recover small file</vt:lpstr>
      <vt:lpstr>Milestone 4 – recover small file</vt:lpstr>
      <vt:lpstr>Milestone 4 – recover small file</vt:lpstr>
      <vt:lpstr>Milestone 4 – recover small file</vt:lpstr>
      <vt:lpstr>Milestone 5, recover small file in sub-directories</vt:lpstr>
      <vt:lpstr>Milestone 6, recover large file</vt:lpstr>
      <vt:lpstr>Milestone 6, recover large file</vt:lpstr>
      <vt:lpstr>Others</vt:lpstr>
      <vt:lpstr>End</vt:lpstr>
    </vt:vector>
  </TitlesOfParts>
  <Company>CUHK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2 Part 2</dc:title>
  <dc:creator>Jian Lin</dc:creator>
  <cp:lastModifiedBy>Tsz Yeung WONG</cp:lastModifiedBy>
  <cp:revision>19</cp:revision>
  <dcterms:created xsi:type="dcterms:W3CDTF">2012-11-18T13:23:51Z</dcterms:created>
  <dcterms:modified xsi:type="dcterms:W3CDTF">2012-11-19T00:21:28Z</dcterms:modified>
</cp:coreProperties>
</file>