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0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52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2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5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62D-FAC3-4E65-BB81-BEA41F62F0B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8F7-2A2A-4ABB-99BF-A5AF6A14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9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11159" y="2496009"/>
            <a:ext cx="2447109" cy="186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98593" y="280594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0897" y="3232776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422889" y="3618632"/>
            <a:ext cx="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357949" y="2805946"/>
            <a:ext cx="91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CarryIn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>
            <a:off x="10946675" y="2990612"/>
            <a:ext cx="411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1317774" y="1201783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Signal</a:t>
            </a:r>
            <a:endParaRPr lang="zh-TW" altLang="en-US" dirty="0"/>
          </a:p>
        </p:txBody>
      </p:sp>
      <p:cxnSp>
        <p:nvCxnSpPr>
          <p:cNvPr id="24" name="直線接點 23"/>
          <p:cNvCxnSpPr>
            <a:stCxn id="16" idx="1"/>
            <a:endCxn id="16" idx="1"/>
          </p:cNvCxnSpPr>
          <p:nvPr/>
        </p:nvCxnSpPr>
        <p:spPr>
          <a:xfrm>
            <a:off x="11317774" y="1386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6" idx="1"/>
            <a:endCxn id="16" idx="1"/>
          </p:cNvCxnSpPr>
          <p:nvPr/>
        </p:nvCxnSpPr>
        <p:spPr>
          <a:xfrm>
            <a:off x="11317774" y="1386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6" idx="1"/>
            <a:endCxn id="16" idx="1"/>
          </p:cNvCxnSpPr>
          <p:nvPr/>
        </p:nvCxnSpPr>
        <p:spPr>
          <a:xfrm>
            <a:off x="11317774" y="1386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6" idx="1"/>
            <a:endCxn id="16" idx="1"/>
          </p:cNvCxnSpPr>
          <p:nvPr/>
        </p:nvCxnSpPr>
        <p:spPr>
          <a:xfrm>
            <a:off x="11317774" y="13864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357949" y="5390605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Binvert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37" idx="1"/>
          </p:cNvCxnSpPr>
          <p:nvPr/>
        </p:nvCxnSpPr>
        <p:spPr>
          <a:xfrm flipH="1">
            <a:off x="11277600" y="5575271"/>
            <a:ext cx="803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1075908" y="3845948"/>
            <a:ext cx="8709" cy="1730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049117" y="2503823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673374" y="2505388"/>
            <a:ext cx="38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955122" y="2508286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452940" y="2805946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544594" y="4051161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9284327" y="3448594"/>
            <a:ext cx="957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ALU0</a:t>
            </a:r>
            <a:endParaRPr lang="zh-TW" altLang="en-US" sz="2600" b="1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0026935" y="1650163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V0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634186" y="1650163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505405" y="4782791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cxnSp>
        <p:nvCxnSpPr>
          <p:cNvPr id="74" name="直線單箭頭接點 73"/>
          <p:cNvCxnSpPr>
            <a:stCxn id="4" idx="2"/>
          </p:cNvCxnSpPr>
          <p:nvPr/>
        </p:nvCxnSpPr>
        <p:spPr>
          <a:xfrm flipH="1">
            <a:off x="9734712" y="4359643"/>
            <a:ext cx="2" cy="444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464627" y="2516777"/>
            <a:ext cx="2447109" cy="18636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448333" y="280594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373777" y="3232776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343008" y="3659606"/>
            <a:ext cx="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cxnSp>
        <p:nvCxnSpPr>
          <p:cNvPr id="88" name="直線接點 87"/>
          <p:cNvCxnSpPr/>
          <p:nvPr/>
        </p:nvCxnSpPr>
        <p:spPr>
          <a:xfrm>
            <a:off x="8185563" y="1386449"/>
            <a:ext cx="0" cy="2030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7911736" y="3417442"/>
            <a:ext cx="2738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8185563" y="3844273"/>
            <a:ext cx="0" cy="1730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H="1">
            <a:off x="8185563" y="5575271"/>
            <a:ext cx="3083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7911736" y="3844273"/>
            <a:ext cx="282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55" idx="2"/>
          </p:cNvCxnSpPr>
          <p:nvPr/>
        </p:nvCxnSpPr>
        <p:spPr>
          <a:xfrm>
            <a:off x="9864963" y="2019495"/>
            <a:ext cx="4437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4" idx="2"/>
          </p:cNvCxnSpPr>
          <p:nvPr/>
        </p:nvCxnSpPr>
        <p:spPr>
          <a:xfrm flipH="1">
            <a:off x="10249003" y="2019495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>
            <a:off x="10946675" y="3844273"/>
            <a:ext cx="1292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7014177" y="2503823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630136" y="2508068"/>
            <a:ext cx="38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74913" y="2501363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408539" y="2805946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475725" y="4028938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430294" y="4782791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171709" y="3448593"/>
            <a:ext cx="957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ALU1</a:t>
            </a:r>
            <a:endParaRPr lang="zh-TW" altLang="en-US" sz="26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6975985" y="1650163"/>
            <a:ext cx="4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6590947" y="1654408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199438" y="2015250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flipH="1">
            <a:off x="6821724" y="2023740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H="1">
            <a:off x="6149437" y="2023740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>
            <a:off x="6630133" y="4367960"/>
            <a:ext cx="2" cy="444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H="1">
            <a:off x="7911736" y="2990612"/>
            <a:ext cx="587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6028752" y="1654408"/>
            <a:ext cx="1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72428" y="2527272"/>
            <a:ext cx="2447109" cy="18636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743563" y="28095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674779" y="3260687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656492" y="3659606"/>
            <a:ext cx="5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1817456" y="4030894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455927" y="3477321"/>
            <a:ext cx="1079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ALU31</a:t>
            </a:r>
            <a:endParaRPr lang="zh-TW" altLang="en-US" sz="2600" b="1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727832" y="2805946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1254016" y="2499141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2387657" y="2501145"/>
            <a:ext cx="3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2002953" y="2497629"/>
            <a:ext cx="38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2340989" y="1645918"/>
            <a:ext cx="55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B31</a:t>
            </a:r>
            <a:endParaRPr lang="zh-TW" altLang="en-US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1883869" y="1645918"/>
            <a:ext cx="58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425923" y="1656770"/>
            <a:ext cx="14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2587340" y="2023740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>
            <a:off x="2175444" y="2027529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1559357" y="2035422"/>
            <a:ext cx="1" cy="49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1696945" y="477983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S31</a:t>
            </a:r>
            <a:endParaRPr lang="zh-TW" altLang="en-US" dirty="0"/>
          </a:p>
        </p:txBody>
      </p:sp>
      <p:cxnSp>
        <p:nvCxnSpPr>
          <p:cNvPr id="156" name="直線單箭頭接點 155"/>
          <p:cNvCxnSpPr/>
          <p:nvPr/>
        </p:nvCxnSpPr>
        <p:spPr>
          <a:xfrm flipH="1">
            <a:off x="1972317" y="4367960"/>
            <a:ext cx="2" cy="444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796366" y="4025256"/>
            <a:ext cx="48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cxnSp>
        <p:nvCxnSpPr>
          <p:cNvPr id="161" name="直線單箭頭接點 160"/>
          <p:cNvCxnSpPr/>
          <p:nvPr/>
        </p:nvCxnSpPr>
        <p:spPr>
          <a:xfrm flipH="1">
            <a:off x="5238900" y="3009218"/>
            <a:ext cx="210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flipH="1">
            <a:off x="4963886" y="3009218"/>
            <a:ext cx="156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4685211" y="3009218"/>
            <a:ext cx="148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flipH="1">
            <a:off x="4371703" y="3009218"/>
            <a:ext cx="148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H="1">
            <a:off x="3219537" y="3009218"/>
            <a:ext cx="917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flipH="1">
            <a:off x="5344390" y="1386449"/>
            <a:ext cx="2841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>
            <a:off x="5042263" y="1386449"/>
            <a:ext cx="196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H="1">
            <a:off x="4730931" y="1386449"/>
            <a:ext cx="204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flipH="1">
            <a:off x="4354286" y="1386449"/>
            <a:ext cx="226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flipH="1">
            <a:off x="3788229" y="1386449"/>
            <a:ext cx="3483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36" idx="3"/>
          </p:cNvCxnSpPr>
          <p:nvPr/>
        </p:nvCxnSpPr>
        <p:spPr>
          <a:xfrm flipH="1">
            <a:off x="3219537" y="3459089"/>
            <a:ext cx="568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flipV="1">
            <a:off x="3788229" y="1386449"/>
            <a:ext cx="0" cy="2072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 flipH="1">
            <a:off x="3219537" y="3844272"/>
            <a:ext cx="568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H="1">
            <a:off x="5344390" y="5575271"/>
            <a:ext cx="28612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flipH="1">
            <a:off x="4963886" y="5575271"/>
            <a:ext cx="1766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>
            <a:off x="4580709" y="5575271"/>
            <a:ext cx="178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flipH="1">
            <a:off x="4232366" y="5575271"/>
            <a:ext cx="200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3788229" y="3844272"/>
            <a:ext cx="0" cy="1730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3788229" y="5575271"/>
            <a:ext cx="261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1036986" y="4398270"/>
            <a:ext cx="0" cy="311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flipH="1">
            <a:off x="444137" y="4709771"/>
            <a:ext cx="5928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flipV="1">
            <a:off x="444137" y="914400"/>
            <a:ext cx="43543" cy="3795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484263" y="905691"/>
            <a:ext cx="3640580" cy="17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>
            <a:off x="4371703" y="914400"/>
            <a:ext cx="2264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H="1">
            <a:off x="4730931" y="914400"/>
            <a:ext cx="204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>
            <a:off x="5029200" y="914400"/>
            <a:ext cx="196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5344390" y="914400"/>
            <a:ext cx="3919886" cy="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>
            <a:endCxn id="50" idx="0"/>
          </p:cNvCxnSpPr>
          <p:nvPr/>
        </p:nvCxnSpPr>
        <p:spPr>
          <a:xfrm flipH="1">
            <a:off x="9264277" y="923109"/>
            <a:ext cx="863" cy="15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B4AFA9-0EB5-4009-9267-F3D563CA45C4}"/>
              </a:ext>
            </a:extLst>
          </p:cNvPr>
          <p:cNvSpPr txBox="1"/>
          <p:nvPr/>
        </p:nvSpPr>
        <p:spPr>
          <a:xfrm>
            <a:off x="11317774" y="2087715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reset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8F31DE3-80C2-40DB-99B8-A1612644E7F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959930" y="2263891"/>
            <a:ext cx="8357844" cy="84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14579AC-E585-4B50-AABB-3465C761A9A0}"/>
              </a:ext>
            </a:extLst>
          </p:cNvPr>
          <p:cNvCxnSpPr/>
          <p:nvPr/>
        </p:nvCxnSpPr>
        <p:spPr>
          <a:xfrm>
            <a:off x="7633578" y="2282208"/>
            <a:ext cx="0" cy="2138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782CBB7-9589-4292-9FFB-951CFE3956F4}"/>
              </a:ext>
            </a:extLst>
          </p:cNvPr>
          <p:cNvCxnSpPr/>
          <p:nvPr/>
        </p:nvCxnSpPr>
        <p:spPr>
          <a:xfrm>
            <a:off x="10679091" y="2284063"/>
            <a:ext cx="0" cy="2362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73DE2E6-A8CE-41F7-86DE-640D6757186C}"/>
              </a:ext>
            </a:extLst>
          </p:cNvPr>
          <p:cNvCxnSpPr/>
          <p:nvPr/>
        </p:nvCxnSpPr>
        <p:spPr>
          <a:xfrm>
            <a:off x="2948229" y="2276618"/>
            <a:ext cx="0" cy="2655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F05D259A-BC4F-4E4D-8656-12EF43D8E5A2}"/>
              </a:ext>
            </a:extLst>
          </p:cNvPr>
          <p:cNvSpPr txBox="1"/>
          <p:nvPr/>
        </p:nvSpPr>
        <p:spPr>
          <a:xfrm>
            <a:off x="10462122" y="3242991"/>
            <a:ext cx="4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</a:t>
            </a:r>
            <a:endParaRPr lang="zh-TW" altLang="en-US" dirty="0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8BE0B7E-B68F-4543-9685-EDB9A0B76DA4}"/>
              </a:ext>
            </a:extLst>
          </p:cNvPr>
          <p:cNvCxnSpPr>
            <a:endCxn id="16" idx="1"/>
          </p:cNvCxnSpPr>
          <p:nvPr/>
        </p:nvCxnSpPr>
        <p:spPr>
          <a:xfrm>
            <a:off x="8193777" y="1386448"/>
            <a:ext cx="312399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5DC89A1-DA5D-481B-87F7-D06FE62C1E0B}"/>
              </a:ext>
            </a:extLst>
          </p:cNvPr>
          <p:cNvCxnSpPr/>
          <p:nvPr/>
        </p:nvCxnSpPr>
        <p:spPr>
          <a:xfrm>
            <a:off x="11132226" y="1391476"/>
            <a:ext cx="0" cy="2025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210FA46-B876-4A94-84C0-6FA603BCF71B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 flipV="1">
            <a:off x="10958510" y="3427657"/>
            <a:ext cx="173716" cy="1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</Words>
  <Application>Microsoft Office PowerPoint</Application>
  <PresentationFormat>寬螢幕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andyc88125</dc:creator>
  <cp:lastModifiedBy>朝翔 莊</cp:lastModifiedBy>
  <cp:revision>12</cp:revision>
  <dcterms:created xsi:type="dcterms:W3CDTF">2019-05-15T05:17:10Z</dcterms:created>
  <dcterms:modified xsi:type="dcterms:W3CDTF">2021-05-25T14:02:13Z</dcterms:modified>
</cp:coreProperties>
</file>