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0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7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0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3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5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88DF-9DBD-4331-B9E5-4B68B2944F10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15DB-1B31-43A6-B427-E97732231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070764" y="193965"/>
            <a:ext cx="1870319" cy="76691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START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6813" y="1420098"/>
            <a:ext cx="3418220" cy="417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Let counter = 0</a:t>
            </a:r>
            <a:endParaRPr lang="zh-TW" altLang="en-US" sz="1600" dirty="0"/>
          </a:p>
        </p:txBody>
      </p:sp>
      <p:cxnSp>
        <p:nvCxnSpPr>
          <p:cNvPr id="7" name="直線單箭頭接點 6"/>
          <p:cNvCxnSpPr>
            <a:stCxn id="4" idx="4"/>
            <a:endCxn id="5" idx="0"/>
          </p:cNvCxnSpPr>
          <p:nvPr/>
        </p:nvCxnSpPr>
        <p:spPr>
          <a:xfrm flipH="1">
            <a:off x="6005923" y="960877"/>
            <a:ext cx="1" cy="4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54329" y="2185134"/>
            <a:ext cx="3903188" cy="417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Load Multiplicand to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right half </a:t>
            </a:r>
            <a:r>
              <a:rPr lang="en-US" altLang="zh-TW" sz="1600" dirty="0" smtClean="0">
                <a:solidFill>
                  <a:schemeClr val="tx1"/>
                </a:solidFill>
              </a:rPr>
              <a:t>of PROD</a:t>
            </a:r>
            <a:r>
              <a:rPr lang="en-US" altLang="zh-TW" sz="1600" dirty="0" smtClean="0"/>
              <a:t> </a:t>
            </a:r>
            <a:endParaRPr lang="zh-TW" altLang="en-US" sz="1600" dirty="0"/>
          </a:p>
        </p:txBody>
      </p:sp>
      <p:cxnSp>
        <p:nvCxnSpPr>
          <p:cNvPr id="11" name="直線單箭頭接點 10"/>
          <p:cNvCxnSpPr>
            <a:stCxn id="5" idx="2"/>
            <a:endCxn id="9" idx="0"/>
          </p:cNvCxnSpPr>
          <p:nvPr/>
        </p:nvCxnSpPr>
        <p:spPr>
          <a:xfrm>
            <a:off x="6005923" y="1837849"/>
            <a:ext cx="0" cy="3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96813" y="6004992"/>
            <a:ext cx="3418220" cy="417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</a:t>
            </a:r>
            <a:r>
              <a:rPr lang="en-US" altLang="zh-TW" sz="1600" dirty="0" smtClean="0">
                <a:solidFill>
                  <a:schemeClr val="tx1"/>
                </a:solidFill>
              </a:rPr>
              <a:t>ounter++</a:t>
            </a:r>
            <a:endParaRPr lang="zh-TW" altLang="en-US" sz="1600" dirty="0"/>
          </a:p>
        </p:txBody>
      </p:sp>
      <p:sp>
        <p:nvSpPr>
          <p:cNvPr id="16" name="流程圖: 決策 15"/>
          <p:cNvSpPr/>
          <p:nvPr/>
        </p:nvSpPr>
        <p:spPr>
          <a:xfrm>
            <a:off x="4742850" y="2845546"/>
            <a:ext cx="2526146" cy="8764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counter&lt;32 ?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9" idx="2"/>
            <a:endCxn id="16" idx="0"/>
          </p:cNvCxnSpPr>
          <p:nvPr/>
        </p:nvCxnSpPr>
        <p:spPr>
          <a:xfrm>
            <a:off x="6005923" y="2602885"/>
            <a:ext cx="0" cy="24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決策 33"/>
          <p:cNvSpPr/>
          <p:nvPr/>
        </p:nvSpPr>
        <p:spPr>
          <a:xfrm>
            <a:off x="4742850" y="3964680"/>
            <a:ext cx="2526146" cy="8764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PROD[0] is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 1 or 0 ?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96813" y="5279388"/>
            <a:ext cx="3418220" cy="417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Shift PROD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right </a:t>
            </a:r>
            <a:r>
              <a:rPr lang="en-US" altLang="zh-TW" sz="1600" dirty="0" smtClean="0">
                <a:solidFill>
                  <a:schemeClr val="tx1"/>
                </a:solidFill>
              </a:rPr>
              <a:t>1 bit</a:t>
            </a:r>
            <a:endParaRPr lang="zh-TW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1142595" y="4664397"/>
            <a:ext cx="3418220" cy="555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Add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left half </a:t>
            </a:r>
            <a:r>
              <a:rPr lang="en-US" altLang="zh-TW" sz="1600" dirty="0" smtClean="0">
                <a:solidFill>
                  <a:schemeClr val="tx1"/>
                </a:solidFill>
              </a:rPr>
              <a:t>of PROD with Multiplier and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replace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left half </a:t>
            </a:r>
            <a:r>
              <a:rPr lang="en-US" altLang="zh-TW" sz="1600" dirty="0" smtClean="0">
                <a:solidFill>
                  <a:schemeClr val="tx1"/>
                </a:solidFill>
              </a:rPr>
              <a:t>of PROD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肘形接點 41"/>
          <p:cNvCxnSpPr/>
          <p:nvPr/>
        </p:nvCxnSpPr>
        <p:spPr>
          <a:xfrm>
            <a:off x="7218775" y="4402916"/>
            <a:ext cx="446037" cy="1085348"/>
          </a:xfrm>
          <a:prstGeom prst="bentConnector3">
            <a:avLst>
              <a:gd name="adj1" fmla="val 387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6" idx="2"/>
            <a:endCxn id="34" idx="0"/>
          </p:cNvCxnSpPr>
          <p:nvPr/>
        </p:nvCxnSpPr>
        <p:spPr>
          <a:xfrm>
            <a:off x="6005923" y="3722018"/>
            <a:ext cx="0" cy="24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34" idx="1"/>
            <a:endCxn id="40" idx="0"/>
          </p:cNvCxnSpPr>
          <p:nvPr/>
        </p:nvCxnSpPr>
        <p:spPr>
          <a:xfrm rot="10800000" flipV="1">
            <a:off x="2851706" y="4402915"/>
            <a:ext cx="1891145" cy="26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0" idx="2"/>
            <a:endCxn id="35" idx="1"/>
          </p:cNvCxnSpPr>
          <p:nvPr/>
        </p:nvCxnSpPr>
        <p:spPr>
          <a:xfrm rot="16200000" flipH="1">
            <a:off x="3440313" y="4631763"/>
            <a:ext cx="267893" cy="144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35" idx="2"/>
            <a:endCxn id="13" idx="0"/>
          </p:cNvCxnSpPr>
          <p:nvPr/>
        </p:nvCxnSpPr>
        <p:spPr>
          <a:xfrm>
            <a:off x="6005923" y="5697139"/>
            <a:ext cx="0" cy="3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13" idx="3"/>
            <a:endCxn id="16" idx="3"/>
          </p:cNvCxnSpPr>
          <p:nvPr/>
        </p:nvCxnSpPr>
        <p:spPr>
          <a:xfrm flipH="1" flipV="1">
            <a:off x="7268996" y="3283782"/>
            <a:ext cx="446037" cy="2930086"/>
          </a:xfrm>
          <a:prstGeom prst="bentConnector3">
            <a:avLst>
              <a:gd name="adj1" fmla="val -465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2184010" y="2896089"/>
            <a:ext cx="1870319" cy="7669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DONE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16" idx="1"/>
            <a:endCxn id="64" idx="6"/>
          </p:cNvCxnSpPr>
          <p:nvPr/>
        </p:nvCxnSpPr>
        <p:spPr>
          <a:xfrm flipH="1" flipV="1">
            <a:off x="4054329" y="3279545"/>
            <a:ext cx="688521" cy="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497617" y="3606467"/>
            <a:ext cx="57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Yes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275527" y="2972446"/>
            <a:ext cx="57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222497" y="4110400"/>
            <a:ext cx="57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441793" y="4112852"/>
            <a:ext cx="57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2021-05-25T12:23:14Z</dcterms:created>
  <dcterms:modified xsi:type="dcterms:W3CDTF">2021-05-25T12:46:17Z</dcterms:modified>
</cp:coreProperties>
</file>