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43426-D252-43F8-BF22-D1B22312C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398660-4BC9-4C48-AED0-32EB79726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17CB9-8CA6-48ED-A4AA-37B4DF34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C25A5D-8267-4946-B9A3-AAB18362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AD3931-C796-41CE-8B4B-D8D14B84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99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C262B-F0B9-407C-897F-229E5245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397011-C8FA-4D0C-A98D-C2D0211E8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36A6A8-2681-4B58-A12D-27BBE879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8AE7F3-FB23-4872-85F4-3CE10AF9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39A0BD-7B91-4937-AE9E-A6F662FA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00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522385-29EB-4FC4-B653-1DAB7763B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28FEEC-4346-4E16-897C-05A2F1B0B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17EF7D-53F1-43B4-84AC-11E3C883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68D957-8214-4E68-96B7-9300FA27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4ADB5A-4916-4A1D-BD75-1A08C0F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40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7BFA0-5C2B-45EC-8854-64B32A84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548A1B-ED10-404C-9BEB-B0116ADF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98F28B-56ED-413A-B869-B2FC7E24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2A21D3-D04A-4747-8C09-4D275AF1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CD85F9-1A30-43C4-8BBA-F135E746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96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7A691-58C8-476E-AD94-E5D057E5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358815-F206-49E0-9006-FCC50440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0E611-FEA6-4251-A14D-92508243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A05932-79A8-4814-9205-62528AC3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1AE069-578A-4581-87CA-C563DFFC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07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EF150-4670-419F-B4C1-68E2A7CC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F89B6-4308-4F41-AC78-329521C1B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EF6B8B-C6C5-457C-932A-03F81B542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6BE964-D831-41BE-B422-31F03DED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E2CC67-EF90-420D-B59B-8AD6B51C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68729A-75DB-464B-93EE-E571E830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01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5C952C-B72F-4EE7-B7E8-B9EC2E14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5A75F7-A510-480D-BBAD-A3C3C7E13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89D612-1D6A-4D25-B235-B34F70270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17EB5DE-491D-4FEC-8BFA-C3268E77F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03A70C-A58D-4BFC-A0FB-32448F487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585791-6C29-41DF-88BE-2C60634A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034290-C479-4267-9B1B-5172C0E7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72F2821-8C6C-4BD5-B3B4-3949F92A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03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C8EF1-8BB7-4881-AC4B-5610689B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42DB29-EFED-43CE-A120-FEF2006E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47A0E1-DD6C-4D5C-B89C-83A62EA3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5F4A2F4-0416-4250-B169-3FFFAA1A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88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E9A536-5163-4B76-B457-D0B4A932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CD4936-C210-42BE-8850-B0D58FDD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0375EF-D3EE-418F-97E7-E62234EC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38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A98C8-8547-413A-8052-224357A3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5E741-A5E1-4905-A687-9618CE7D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7A5DCC-9C67-4D0A-82CF-05F7B535B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9B3213-3A93-41CC-A3CA-E59362F8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143372-57C7-488D-96DF-A1D84795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465317-24C0-4445-9A69-2220BBF2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09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AB51F-C7F7-4F82-8557-1FBE480B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C78917-6CED-4192-9226-574F38026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755A6F-96D4-4D1A-849F-6D015A83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396AFC-4883-4232-A1C0-1EA27CFD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9F269B-76B4-4C3E-9BE3-B9640625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584EDC-F580-45DF-B01D-2CE26D21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22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80EF5F-A2FF-447F-97DE-338F2B3C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CB2D4C-D027-4227-B744-533359C5B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7FC0B-3837-4AAF-AA14-0860F619C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0E075-DA58-48FD-AB79-49EDEDFA886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EC4569-3736-4957-8359-5BF253A22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D7DC9C-0624-4661-AFF9-4E0883D80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07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5613EF-FF14-4D28-83CD-3E54D1572E6F}"/>
              </a:ext>
            </a:extLst>
          </p:cNvPr>
          <p:cNvGrpSpPr/>
          <p:nvPr/>
        </p:nvGrpSpPr>
        <p:grpSpPr>
          <a:xfrm>
            <a:off x="10685472" y="1000174"/>
            <a:ext cx="850789" cy="631310"/>
            <a:chOff x="1399430" y="733844"/>
            <a:chExt cx="850789" cy="63131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F3FCBB1-9D01-4A74-BD6E-4AEFEA8DA01E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69B7AC05-ECC9-4F53-A3A3-F55BAA11DF45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3DF4B760-4386-4A71-B158-C10093989616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A5933A2-04DD-4BAF-9570-73C02C11B891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0A01AE-4874-4FBA-875D-EDD41E97DE46}"/>
              </a:ext>
            </a:extLst>
          </p:cNvPr>
          <p:cNvGrpSpPr/>
          <p:nvPr/>
        </p:nvGrpSpPr>
        <p:grpSpPr>
          <a:xfrm>
            <a:off x="10685470" y="2226772"/>
            <a:ext cx="850789" cy="631310"/>
            <a:chOff x="1399430" y="733844"/>
            <a:chExt cx="850789" cy="63131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124C842-5EBE-4123-9FE0-653080BD98A2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5A60FBF-447C-4634-974E-E80B146F2D92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17FE574-9BC6-49E9-B599-A5FD1E531E70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A691823-67E6-40BD-9A0B-1CC6DED6EA21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58E6AD-20B0-4E4E-B25C-1C66EC495FCB}"/>
              </a:ext>
            </a:extLst>
          </p:cNvPr>
          <p:cNvGrpSpPr/>
          <p:nvPr/>
        </p:nvGrpSpPr>
        <p:grpSpPr>
          <a:xfrm>
            <a:off x="10685468" y="3437614"/>
            <a:ext cx="850789" cy="631310"/>
            <a:chOff x="1399430" y="733844"/>
            <a:chExt cx="850789" cy="63131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D2CBA5E-1865-498E-9453-12F3B31608FA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4EE1987-538A-4767-9BCA-A9229E3D2B43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C23D5A4-9DB8-47CA-8D34-8906EC70DA9A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921954F-F41A-4AFA-9752-F99F0502294A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465BFA8-558B-4C30-9FB0-1F783785377B}"/>
              </a:ext>
            </a:extLst>
          </p:cNvPr>
          <p:cNvGrpSpPr/>
          <p:nvPr/>
        </p:nvGrpSpPr>
        <p:grpSpPr>
          <a:xfrm>
            <a:off x="10680755" y="4709596"/>
            <a:ext cx="850789" cy="631310"/>
            <a:chOff x="1399430" y="733844"/>
            <a:chExt cx="850789" cy="63131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486A01D-2914-4E6A-98D2-C5D8F7C35709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F0E0FF4-4CD7-4599-800A-81340EEA41A7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5489786-2B27-40A4-A97F-A1F3C6D4792C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E0AB04E-C8E4-41B7-89C1-84053C6FA62F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72C42A0-399F-4398-B947-D6414ABF76CC}"/>
              </a:ext>
            </a:extLst>
          </p:cNvPr>
          <p:cNvGrpSpPr/>
          <p:nvPr/>
        </p:nvGrpSpPr>
        <p:grpSpPr>
          <a:xfrm>
            <a:off x="10680755" y="5909868"/>
            <a:ext cx="850789" cy="631310"/>
            <a:chOff x="1399430" y="733844"/>
            <a:chExt cx="850789" cy="63131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7194A8D-9DDD-46C6-A5B6-D68E6DB21AB5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9E1EA5A-DD23-4445-A05A-E1DA31FF898F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5737531-E867-4F18-989E-A3A796908B5D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43435BD-78E8-4293-B355-35FF8757D372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61C150ED-F7E7-453D-B1AF-52D0E9718B78}"/>
              </a:ext>
            </a:extLst>
          </p:cNvPr>
          <p:cNvGrpSpPr/>
          <p:nvPr/>
        </p:nvGrpSpPr>
        <p:grpSpPr>
          <a:xfrm>
            <a:off x="9437401" y="1000174"/>
            <a:ext cx="850789" cy="631310"/>
            <a:chOff x="1399430" y="733844"/>
            <a:chExt cx="850789" cy="631310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7045133A-5E26-47B3-9F4A-C8B358CB021D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8E10FB4B-1BF0-4ABA-9272-901C80A83110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920CED51-00EA-46B2-AEDA-5FF8C5E2CD80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37CA5A4D-BD0B-4EE2-919E-CA63338BC1B6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2F72271C-FC89-47DE-8452-7E2D272ECAD0}"/>
              </a:ext>
            </a:extLst>
          </p:cNvPr>
          <p:cNvGrpSpPr/>
          <p:nvPr/>
        </p:nvGrpSpPr>
        <p:grpSpPr>
          <a:xfrm>
            <a:off x="9437399" y="2226772"/>
            <a:ext cx="850789" cy="631310"/>
            <a:chOff x="1399430" y="733844"/>
            <a:chExt cx="850789" cy="631310"/>
          </a:xfrm>
        </p:grpSpPr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3FEB50A2-06B0-411B-A1BB-A3D2C5EB3DC0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0" name="文字方塊 139">
              <a:extLst>
                <a:ext uri="{FF2B5EF4-FFF2-40B4-BE49-F238E27FC236}">
                  <a16:creationId xmlns:a16="http://schemas.microsoft.com/office/drawing/2014/main" id="{6B3DBD7B-606E-4336-98C7-BE9FA0B71513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86CB84E7-3BF9-4D26-88AD-CF14902F50F7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42" name="文字方塊 141">
              <a:extLst>
                <a:ext uri="{FF2B5EF4-FFF2-40B4-BE49-F238E27FC236}">
                  <a16:creationId xmlns:a16="http://schemas.microsoft.com/office/drawing/2014/main" id="{54781E45-29FE-4D1F-BD14-EDECAF5B0612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43" name="群組 142">
            <a:extLst>
              <a:ext uri="{FF2B5EF4-FFF2-40B4-BE49-F238E27FC236}">
                <a16:creationId xmlns:a16="http://schemas.microsoft.com/office/drawing/2014/main" id="{E71AF61A-017C-4C5D-BD64-C23233D5ABE3}"/>
              </a:ext>
            </a:extLst>
          </p:cNvPr>
          <p:cNvGrpSpPr/>
          <p:nvPr/>
        </p:nvGrpSpPr>
        <p:grpSpPr>
          <a:xfrm>
            <a:off x="9437397" y="3437614"/>
            <a:ext cx="850789" cy="631310"/>
            <a:chOff x="1399430" y="733844"/>
            <a:chExt cx="850789" cy="631310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FDA6ECB2-AAEB-4937-A207-48FBD3A8DD2D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A15D389E-CCF9-4B98-B732-3ED753819831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7B2D42C7-087D-41F7-B3D1-09060C265C46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25F2EDBE-0974-41A0-B5B7-1FEBA9A7B4B1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008F6DF0-959D-4590-8660-E2AE3A5B19E8}"/>
              </a:ext>
            </a:extLst>
          </p:cNvPr>
          <p:cNvGrpSpPr/>
          <p:nvPr/>
        </p:nvGrpSpPr>
        <p:grpSpPr>
          <a:xfrm>
            <a:off x="9432684" y="4709596"/>
            <a:ext cx="850789" cy="631310"/>
            <a:chOff x="1399430" y="733844"/>
            <a:chExt cx="850789" cy="631310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47D54CF-58DA-4E64-8E6F-05419F79BF94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DAFD21A1-C6B0-40CC-A888-C4F413E375B7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42FB1EE2-ABD4-4A34-8164-A446322D342D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52" name="文字方塊 151">
              <a:extLst>
                <a:ext uri="{FF2B5EF4-FFF2-40B4-BE49-F238E27FC236}">
                  <a16:creationId xmlns:a16="http://schemas.microsoft.com/office/drawing/2014/main" id="{46D48644-ECAA-486E-BC8F-CB36046166DA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071932E9-786D-4BAF-BA4C-E8972141AED9}"/>
              </a:ext>
            </a:extLst>
          </p:cNvPr>
          <p:cNvGrpSpPr/>
          <p:nvPr/>
        </p:nvGrpSpPr>
        <p:grpSpPr>
          <a:xfrm>
            <a:off x="9432684" y="5909868"/>
            <a:ext cx="850789" cy="631310"/>
            <a:chOff x="1399430" y="733844"/>
            <a:chExt cx="850789" cy="631310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26470AFD-845B-4FD2-B50D-C07D52A82A4D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425F0FCC-8805-4EFF-BE91-6C1BEAF3D8C9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59558754-DA31-4A61-BBBD-18679DE9B7CE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1DE575B2-4404-458E-9CEB-B3542AC01B72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213" name="群組 212">
            <a:extLst>
              <a:ext uri="{FF2B5EF4-FFF2-40B4-BE49-F238E27FC236}">
                <a16:creationId xmlns:a16="http://schemas.microsoft.com/office/drawing/2014/main" id="{AA88778B-E30C-4555-AD12-F9E439BADB54}"/>
              </a:ext>
            </a:extLst>
          </p:cNvPr>
          <p:cNvGrpSpPr/>
          <p:nvPr/>
        </p:nvGrpSpPr>
        <p:grpSpPr>
          <a:xfrm>
            <a:off x="8189532" y="1000174"/>
            <a:ext cx="850789" cy="631310"/>
            <a:chOff x="1399430" y="733844"/>
            <a:chExt cx="850789" cy="631310"/>
          </a:xfrm>
        </p:grpSpPr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3B326A4D-F13F-4774-964D-AB50647E96E7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5" name="文字方塊 214">
              <a:extLst>
                <a:ext uri="{FF2B5EF4-FFF2-40B4-BE49-F238E27FC236}">
                  <a16:creationId xmlns:a16="http://schemas.microsoft.com/office/drawing/2014/main" id="{6A15F658-BD53-4E60-A854-076F1F480C77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16" name="文字方塊 215">
              <a:extLst>
                <a:ext uri="{FF2B5EF4-FFF2-40B4-BE49-F238E27FC236}">
                  <a16:creationId xmlns:a16="http://schemas.microsoft.com/office/drawing/2014/main" id="{0E36BA50-D3BF-4ADF-A16B-0923AA53399A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17" name="文字方塊 216">
              <a:extLst>
                <a:ext uri="{FF2B5EF4-FFF2-40B4-BE49-F238E27FC236}">
                  <a16:creationId xmlns:a16="http://schemas.microsoft.com/office/drawing/2014/main" id="{1E2652D3-37AB-42D9-A3F0-A2668481B489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218" name="群組 217">
            <a:extLst>
              <a:ext uri="{FF2B5EF4-FFF2-40B4-BE49-F238E27FC236}">
                <a16:creationId xmlns:a16="http://schemas.microsoft.com/office/drawing/2014/main" id="{882F715F-E3C0-4EDA-AE76-9E69E3A8AC3C}"/>
              </a:ext>
            </a:extLst>
          </p:cNvPr>
          <p:cNvGrpSpPr/>
          <p:nvPr/>
        </p:nvGrpSpPr>
        <p:grpSpPr>
          <a:xfrm>
            <a:off x="8189530" y="2226772"/>
            <a:ext cx="850789" cy="631310"/>
            <a:chOff x="1399430" y="733844"/>
            <a:chExt cx="850789" cy="631310"/>
          </a:xfrm>
        </p:grpSpPr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A1074353-86A1-4287-8B9E-BFD631677CB2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0" name="文字方塊 219">
              <a:extLst>
                <a:ext uri="{FF2B5EF4-FFF2-40B4-BE49-F238E27FC236}">
                  <a16:creationId xmlns:a16="http://schemas.microsoft.com/office/drawing/2014/main" id="{4EB8C7EC-E386-4639-951C-48209144F746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21" name="文字方塊 220">
              <a:extLst>
                <a:ext uri="{FF2B5EF4-FFF2-40B4-BE49-F238E27FC236}">
                  <a16:creationId xmlns:a16="http://schemas.microsoft.com/office/drawing/2014/main" id="{9D5FBAF9-586A-46A6-B513-613E3A907B9B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22" name="文字方塊 221">
              <a:extLst>
                <a:ext uri="{FF2B5EF4-FFF2-40B4-BE49-F238E27FC236}">
                  <a16:creationId xmlns:a16="http://schemas.microsoft.com/office/drawing/2014/main" id="{FA0D73F1-E7EB-439F-BB82-BDF9A010E9BA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223" name="群組 222">
            <a:extLst>
              <a:ext uri="{FF2B5EF4-FFF2-40B4-BE49-F238E27FC236}">
                <a16:creationId xmlns:a16="http://schemas.microsoft.com/office/drawing/2014/main" id="{56229480-48A1-4840-BCCA-BEE975C1381F}"/>
              </a:ext>
            </a:extLst>
          </p:cNvPr>
          <p:cNvGrpSpPr/>
          <p:nvPr/>
        </p:nvGrpSpPr>
        <p:grpSpPr>
          <a:xfrm>
            <a:off x="8189528" y="3437614"/>
            <a:ext cx="850789" cy="631310"/>
            <a:chOff x="1399430" y="733844"/>
            <a:chExt cx="850789" cy="631310"/>
          </a:xfrm>
        </p:grpSpPr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2132B525-CCCD-48F5-B27F-417340CF54ED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5" name="文字方塊 224">
              <a:extLst>
                <a:ext uri="{FF2B5EF4-FFF2-40B4-BE49-F238E27FC236}">
                  <a16:creationId xmlns:a16="http://schemas.microsoft.com/office/drawing/2014/main" id="{331E1B13-F465-47CE-96B2-6E3490515AAC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26" name="文字方塊 225">
              <a:extLst>
                <a:ext uri="{FF2B5EF4-FFF2-40B4-BE49-F238E27FC236}">
                  <a16:creationId xmlns:a16="http://schemas.microsoft.com/office/drawing/2014/main" id="{6E2A97E9-ED8A-49A5-84EE-9DB2D41F63AF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27" name="文字方塊 226">
              <a:extLst>
                <a:ext uri="{FF2B5EF4-FFF2-40B4-BE49-F238E27FC236}">
                  <a16:creationId xmlns:a16="http://schemas.microsoft.com/office/drawing/2014/main" id="{30AFC3F5-5543-4E21-A7D7-68F1B9C48FB5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F19C3E34-31C4-4419-BF74-B8E556F4024E}"/>
              </a:ext>
            </a:extLst>
          </p:cNvPr>
          <p:cNvGrpSpPr/>
          <p:nvPr/>
        </p:nvGrpSpPr>
        <p:grpSpPr>
          <a:xfrm>
            <a:off x="8184815" y="4709596"/>
            <a:ext cx="850789" cy="631310"/>
            <a:chOff x="1399430" y="733844"/>
            <a:chExt cx="850789" cy="631310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F7A8C314-DB44-4922-A8B7-FDA73CB85CB5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0" name="文字方塊 229">
              <a:extLst>
                <a:ext uri="{FF2B5EF4-FFF2-40B4-BE49-F238E27FC236}">
                  <a16:creationId xmlns:a16="http://schemas.microsoft.com/office/drawing/2014/main" id="{B41C3219-709B-4D66-A625-506397E51DCF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31" name="文字方塊 230">
              <a:extLst>
                <a:ext uri="{FF2B5EF4-FFF2-40B4-BE49-F238E27FC236}">
                  <a16:creationId xmlns:a16="http://schemas.microsoft.com/office/drawing/2014/main" id="{120953B4-F3B3-4D0C-AA67-024500F48FED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32" name="文字方塊 231">
              <a:extLst>
                <a:ext uri="{FF2B5EF4-FFF2-40B4-BE49-F238E27FC236}">
                  <a16:creationId xmlns:a16="http://schemas.microsoft.com/office/drawing/2014/main" id="{0172EF15-C879-4F74-878C-8158BC6B8455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233" name="群組 232">
            <a:extLst>
              <a:ext uri="{FF2B5EF4-FFF2-40B4-BE49-F238E27FC236}">
                <a16:creationId xmlns:a16="http://schemas.microsoft.com/office/drawing/2014/main" id="{821AC0BF-82E1-4915-ACBA-332707B62C74}"/>
              </a:ext>
            </a:extLst>
          </p:cNvPr>
          <p:cNvGrpSpPr/>
          <p:nvPr/>
        </p:nvGrpSpPr>
        <p:grpSpPr>
          <a:xfrm>
            <a:off x="8184815" y="5909868"/>
            <a:ext cx="850789" cy="631310"/>
            <a:chOff x="1399430" y="733844"/>
            <a:chExt cx="850789" cy="631310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D90C04D4-5E03-41C0-AD1E-CEBCB78AF6B8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5" name="文字方塊 234">
              <a:extLst>
                <a:ext uri="{FF2B5EF4-FFF2-40B4-BE49-F238E27FC236}">
                  <a16:creationId xmlns:a16="http://schemas.microsoft.com/office/drawing/2014/main" id="{F44E5D63-9C8F-4592-95A4-22D93C33CCC6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ED046E1E-BE3A-4973-82A4-CEE5B83B9D73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37" name="文字方塊 236">
              <a:extLst>
                <a:ext uri="{FF2B5EF4-FFF2-40B4-BE49-F238E27FC236}">
                  <a16:creationId xmlns:a16="http://schemas.microsoft.com/office/drawing/2014/main" id="{173537FF-1C41-42B1-B568-EFFF9C5A3B2A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238" name="群組 237">
            <a:extLst>
              <a:ext uri="{FF2B5EF4-FFF2-40B4-BE49-F238E27FC236}">
                <a16:creationId xmlns:a16="http://schemas.microsoft.com/office/drawing/2014/main" id="{BF90FA8B-82C8-4B32-91B8-3DE9BA34E244}"/>
              </a:ext>
            </a:extLst>
          </p:cNvPr>
          <p:cNvGrpSpPr/>
          <p:nvPr/>
        </p:nvGrpSpPr>
        <p:grpSpPr>
          <a:xfrm>
            <a:off x="6941461" y="1000174"/>
            <a:ext cx="850789" cy="631310"/>
            <a:chOff x="1399430" y="733844"/>
            <a:chExt cx="850789" cy="631310"/>
          </a:xfrm>
        </p:grpSpPr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0D0A8C39-50BB-461A-AC93-81C9F971A9FB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0" name="文字方塊 239">
              <a:extLst>
                <a:ext uri="{FF2B5EF4-FFF2-40B4-BE49-F238E27FC236}">
                  <a16:creationId xmlns:a16="http://schemas.microsoft.com/office/drawing/2014/main" id="{ADB61AD2-06E5-4879-BC7A-CC27C211180F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41" name="文字方塊 240">
              <a:extLst>
                <a:ext uri="{FF2B5EF4-FFF2-40B4-BE49-F238E27FC236}">
                  <a16:creationId xmlns:a16="http://schemas.microsoft.com/office/drawing/2014/main" id="{816D32CC-7EC0-4D6F-B889-35207E58E031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42" name="文字方塊 241">
              <a:extLst>
                <a:ext uri="{FF2B5EF4-FFF2-40B4-BE49-F238E27FC236}">
                  <a16:creationId xmlns:a16="http://schemas.microsoft.com/office/drawing/2014/main" id="{06BA6E09-1CBB-4C14-A9E5-88D4C6CD21AF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243" name="群組 242">
            <a:extLst>
              <a:ext uri="{FF2B5EF4-FFF2-40B4-BE49-F238E27FC236}">
                <a16:creationId xmlns:a16="http://schemas.microsoft.com/office/drawing/2014/main" id="{13E82249-37BC-44AA-BB77-7F2F4F47FDAD}"/>
              </a:ext>
            </a:extLst>
          </p:cNvPr>
          <p:cNvGrpSpPr/>
          <p:nvPr/>
        </p:nvGrpSpPr>
        <p:grpSpPr>
          <a:xfrm>
            <a:off x="6941459" y="2226772"/>
            <a:ext cx="850789" cy="631310"/>
            <a:chOff x="1399430" y="733844"/>
            <a:chExt cx="850789" cy="631310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47641D44-7D42-4453-BC23-68BA3C136991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5" name="文字方塊 244">
              <a:extLst>
                <a:ext uri="{FF2B5EF4-FFF2-40B4-BE49-F238E27FC236}">
                  <a16:creationId xmlns:a16="http://schemas.microsoft.com/office/drawing/2014/main" id="{C35EBCF8-007A-4A28-8444-F55D1A0073F3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46" name="文字方塊 245">
              <a:extLst>
                <a:ext uri="{FF2B5EF4-FFF2-40B4-BE49-F238E27FC236}">
                  <a16:creationId xmlns:a16="http://schemas.microsoft.com/office/drawing/2014/main" id="{D7F13571-AB09-4240-901D-E669F0FB89B0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47" name="文字方塊 246">
              <a:extLst>
                <a:ext uri="{FF2B5EF4-FFF2-40B4-BE49-F238E27FC236}">
                  <a16:creationId xmlns:a16="http://schemas.microsoft.com/office/drawing/2014/main" id="{764EA7DF-F2E1-472E-8EEF-D7C112660D77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248" name="群組 247">
            <a:extLst>
              <a:ext uri="{FF2B5EF4-FFF2-40B4-BE49-F238E27FC236}">
                <a16:creationId xmlns:a16="http://schemas.microsoft.com/office/drawing/2014/main" id="{3609C15D-BCC4-485D-8F10-10CDE9A4DFF2}"/>
              </a:ext>
            </a:extLst>
          </p:cNvPr>
          <p:cNvGrpSpPr/>
          <p:nvPr/>
        </p:nvGrpSpPr>
        <p:grpSpPr>
          <a:xfrm>
            <a:off x="6941457" y="3437614"/>
            <a:ext cx="850789" cy="631310"/>
            <a:chOff x="1399430" y="733844"/>
            <a:chExt cx="850789" cy="631310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F47193B1-54F6-41A7-B89E-C9FFFA63C0F1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0" name="文字方塊 249">
              <a:extLst>
                <a:ext uri="{FF2B5EF4-FFF2-40B4-BE49-F238E27FC236}">
                  <a16:creationId xmlns:a16="http://schemas.microsoft.com/office/drawing/2014/main" id="{DE8FC202-BB6A-47E0-A42E-CB520C394DCE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07233364-321D-465C-B181-A4B1119154F9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52" name="文字方塊 251">
              <a:extLst>
                <a:ext uri="{FF2B5EF4-FFF2-40B4-BE49-F238E27FC236}">
                  <a16:creationId xmlns:a16="http://schemas.microsoft.com/office/drawing/2014/main" id="{83D681D2-813A-424B-9F72-48C702D44396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253" name="群組 252">
            <a:extLst>
              <a:ext uri="{FF2B5EF4-FFF2-40B4-BE49-F238E27FC236}">
                <a16:creationId xmlns:a16="http://schemas.microsoft.com/office/drawing/2014/main" id="{CFC86588-D4F0-4774-B48C-7144BAE70677}"/>
              </a:ext>
            </a:extLst>
          </p:cNvPr>
          <p:cNvGrpSpPr/>
          <p:nvPr/>
        </p:nvGrpSpPr>
        <p:grpSpPr>
          <a:xfrm>
            <a:off x="6936744" y="4709596"/>
            <a:ext cx="850789" cy="631310"/>
            <a:chOff x="1399430" y="733844"/>
            <a:chExt cx="850789" cy="631310"/>
          </a:xfrm>
        </p:grpSpPr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B23B78CC-1E61-4D15-AEE6-824EC79747C2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5" name="文字方塊 254">
              <a:extLst>
                <a:ext uri="{FF2B5EF4-FFF2-40B4-BE49-F238E27FC236}">
                  <a16:creationId xmlns:a16="http://schemas.microsoft.com/office/drawing/2014/main" id="{5E86CFAD-4D97-46E2-83E7-F48BA1649772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56" name="文字方塊 255">
              <a:extLst>
                <a:ext uri="{FF2B5EF4-FFF2-40B4-BE49-F238E27FC236}">
                  <a16:creationId xmlns:a16="http://schemas.microsoft.com/office/drawing/2014/main" id="{83C72900-EA1D-413B-BF2D-16395CEAFD56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57" name="文字方塊 256">
              <a:extLst>
                <a:ext uri="{FF2B5EF4-FFF2-40B4-BE49-F238E27FC236}">
                  <a16:creationId xmlns:a16="http://schemas.microsoft.com/office/drawing/2014/main" id="{E9F6FF90-00CF-4476-B0E0-A2ED3A690256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258" name="群組 257">
            <a:extLst>
              <a:ext uri="{FF2B5EF4-FFF2-40B4-BE49-F238E27FC236}">
                <a16:creationId xmlns:a16="http://schemas.microsoft.com/office/drawing/2014/main" id="{9C1D59FE-A776-4CD5-98EA-CE81C0B55D9D}"/>
              </a:ext>
            </a:extLst>
          </p:cNvPr>
          <p:cNvGrpSpPr/>
          <p:nvPr/>
        </p:nvGrpSpPr>
        <p:grpSpPr>
          <a:xfrm>
            <a:off x="6936744" y="5909868"/>
            <a:ext cx="850789" cy="631310"/>
            <a:chOff x="1399430" y="733844"/>
            <a:chExt cx="850789" cy="631310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AF707E5A-7621-4145-BF54-F35F99817B3E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0" name="文字方塊 259">
              <a:extLst>
                <a:ext uri="{FF2B5EF4-FFF2-40B4-BE49-F238E27FC236}">
                  <a16:creationId xmlns:a16="http://schemas.microsoft.com/office/drawing/2014/main" id="{8939A8D8-7EFD-4190-92D2-A7FC72299C69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61" name="文字方塊 260">
              <a:extLst>
                <a:ext uri="{FF2B5EF4-FFF2-40B4-BE49-F238E27FC236}">
                  <a16:creationId xmlns:a16="http://schemas.microsoft.com/office/drawing/2014/main" id="{7699AE0E-E493-485D-B91A-BDAAB5714BF3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4FB00C2E-E064-4BCC-8793-E9D14375898C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263" name="群組 262">
            <a:extLst>
              <a:ext uri="{FF2B5EF4-FFF2-40B4-BE49-F238E27FC236}">
                <a16:creationId xmlns:a16="http://schemas.microsoft.com/office/drawing/2014/main" id="{C741C019-F2BD-4564-A28B-2FF4FBECACB3}"/>
              </a:ext>
            </a:extLst>
          </p:cNvPr>
          <p:cNvGrpSpPr/>
          <p:nvPr/>
        </p:nvGrpSpPr>
        <p:grpSpPr>
          <a:xfrm>
            <a:off x="5592759" y="1000174"/>
            <a:ext cx="850789" cy="631310"/>
            <a:chOff x="1399430" y="733844"/>
            <a:chExt cx="850789" cy="631310"/>
          </a:xfrm>
        </p:grpSpPr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19B87C20-D204-403B-87D7-DC1A326A9B92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5" name="文字方塊 264">
              <a:extLst>
                <a:ext uri="{FF2B5EF4-FFF2-40B4-BE49-F238E27FC236}">
                  <a16:creationId xmlns:a16="http://schemas.microsoft.com/office/drawing/2014/main" id="{EEA0BB25-8EC9-4468-BA6F-00B649819CE2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DB65F345-5ACB-4C8D-AAAE-BEA62A6FB4C1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67" name="文字方塊 266">
              <a:extLst>
                <a:ext uri="{FF2B5EF4-FFF2-40B4-BE49-F238E27FC236}">
                  <a16:creationId xmlns:a16="http://schemas.microsoft.com/office/drawing/2014/main" id="{96D46B00-A3EB-4F23-B6E6-66E9F3538251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268" name="群組 267">
            <a:extLst>
              <a:ext uri="{FF2B5EF4-FFF2-40B4-BE49-F238E27FC236}">
                <a16:creationId xmlns:a16="http://schemas.microsoft.com/office/drawing/2014/main" id="{494E4B43-1D35-425A-966A-56156DB40069}"/>
              </a:ext>
            </a:extLst>
          </p:cNvPr>
          <p:cNvGrpSpPr/>
          <p:nvPr/>
        </p:nvGrpSpPr>
        <p:grpSpPr>
          <a:xfrm>
            <a:off x="5592757" y="2226772"/>
            <a:ext cx="850789" cy="631310"/>
            <a:chOff x="1399430" y="733844"/>
            <a:chExt cx="850789" cy="631310"/>
          </a:xfrm>
        </p:grpSpPr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232EA95B-0E31-41CB-8DD8-21F74E21D7AD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0" name="文字方塊 269">
              <a:extLst>
                <a:ext uri="{FF2B5EF4-FFF2-40B4-BE49-F238E27FC236}">
                  <a16:creationId xmlns:a16="http://schemas.microsoft.com/office/drawing/2014/main" id="{4A9CDE77-0A0E-4925-9DDD-69C46CD5EDEE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71" name="文字方塊 270">
              <a:extLst>
                <a:ext uri="{FF2B5EF4-FFF2-40B4-BE49-F238E27FC236}">
                  <a16:creationId xmlns:a16="http://schemas.microsoft.com/office/drawing/2014/main" id="{D77A0765-B8D5-482E-A83F-50D64934C836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72" name="文字方塊 271">
              <a:extLst>
                <a:ext uri="{FF2B5EF4-FFF2-40B4-BE49-F238E27FC236}">
                  <a16:creationId xmlns:a16="http://schemas.microsoft.com/office/drawing/2014/main" id="{10BC7EF6-28FA-4D13-B80C-C868C51DFC58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273" name="群組 272">
            <a:extLst>
              <a:ext uri="{FF2B5EF4-FFF2-40B4-BE49-F238E27FC236}">
                <a16:creationId xmlns:a16="http://schemas.microsoft.com/office/drawing/2014/main" id="{271A1DDE-72B4-499B-A160-84736A1001DA}"/>
              </a:ext>
            </a:extLst>
          </p:cNvPr>
          <p:cNvGrpSpPr/>
          <p:nvPr/>
        </p:nvGrpSpPr>
        <p:grpSpPr>
          <a:xfrm>
            <a:off x="5592755" y="3437614"/>
            <a:ext cx="850789" cy="631310"/>
            <a:chOff x="1399430" y="733844"/>
            <a:chExt cx="850789" cy="631310"/>
          </a:xfrm>
        </p:grpSpPr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A95FF227-D247-464A-9B26-F2CAF680058C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5" name="文字方塊 274">
              <a:extLst>
                <a:ext uri="{FF2B5EF4-FFF2-40B4-BE49-F238E27FC236}">
                  <a16:creationId xmlns:a16="http://schemas.microsoft.com/office/drawing/2014/main" id="{B19B56C0-86C5-4D78-946E-90A4FEC356BA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76" name="文字方塊 275">
              <a:extLst>
                <a:ext uri="{FF2B5EF4-FFF2-40B4-BE49-F238E27FC236}">
                  <a16:creationId xmlns:a16="http://schemas.microsoft.com/office/drawing/2014/main" id="{4F9CF0CF-6DC4-4BDB-9584-8D24792D5F77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77" name="文字方塊 276">
              <a:extLst>
                <a:ext uri="{FF2B5EF4-FFF2-40B4-BE49-F238E27FC236}">
                  <a16:creationId xmlns:a16="http://schemas.microsoft.com/office/drawing/2014/main" id="{CF611C92-A09B-4E85-A6BA-9800AE5D1488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278" name="群組 277">
            <a:extLst>
              <a:ext uri="{FF2B5EF4-FFF2-40B4-BE49-F238E27FC236}">
                <a16:creationId xmlns:a16="http://schemas.microsoft.com/office/drawing/2014/main" id="{8A8F334E-3B5F-4719-BDEF-99A93C69F4CC}"/>
              </a:ext>
            </a:extLst>
          </p:cNvPr>
          <p:cNvGrpSpPr/>
          <p:nvPr/>
        </p:nvGrpSpPr>
        <p:grpSpPr>
          <a:xfrm>
            <a:off x="5588042" y="4709596"/>
            <a:ext cx="850789" cy="631310"/>
            <a:chOff x="1399430" y="733844"/>
            <a:chExt cx="850789" cy="631310"/>
          </a:xfrm>
        </p:grpSpPr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8859A53A-72F4-4905-BC68-BFFC51114F9D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0" name="文字方塊 279">
              <a:extLst>
                <a:ext uri="{FF2B5EF4-FFF2-40B4-BE49-F238E27FC236}">
                  <a16:creationId xmlns:a16="http://schemas.microsoft.com/office/drawing/2014/main" id="{F02BA48F-D7B1-4757-8FF4-67C62FA25E37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81" name="文字方塊 280">
              <a:extLst>
                <a:ext uri="{FF2B5EF4-FFF2-40B4-BE49-F238E27FC236}">
                  <a16:creationId xmlns:a16="http://schemas.microsoft.com/office/drawing/2014/main" id="{C26C12D4-3BD1-412E-8CBD-F24FDB64315E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82" name="文字方塊 281">
              <a:extLst>
                <a:ext uri="{FF2B5EF4-FFF2-40B4-BE49-F238E27FC236}">
                  <a16:creationId xmlns:a16="http://schemas.microsoft.com/office/drawing/2014/main" id="{A909DBE2-2D2F-484F-A26C-BD4022503131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283" name="群組 282">
            <a:extLst>
              <a:ext uri="{FF2B5EF4-FFF2-40B4-BE49-F238E27FC236}">
                <a16:creationId xmlns:a16="http://schemas.microsoft.com/office/drawing/2014/main" id="{49493716-B1E5-4DC0-871C-A45FE5F535B5}"/>
              </a:ext>
            </a:extLst>
          </p:cNvPr>
          <p:cNvGrpSpPr/>
          <p:nvPr/>
        </p:nvGrpSpPr>
        <p:grpSpPr>
          <a:xfrm>
            <a:off x="5588042" y="5909868"/>
            <a:ext cx="850789" cy="631310"/>
            <a:chOff x="1399430" y="733844"/>
            <a:chExt cx="850789" cy="631310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A3AF373E-6182-40DA-966C-240771250BF4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5" name="文字方塊 284">
              <a:extLst>
                <a:ext uri="{FF2B5EF4-FFF2-40B4-BE49-F238E27FC236}">
                  <a16:creationId xmlns:a16="http://schemas.microsoft.com/office/drawing/2014/main" id="{E2714870-CD09-4EBB-8E22-844EB113DA56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86" name="文字方塊 285">
              <a:extLst>
                <a:ext uri="{FF2B5EF4-FFF2-40B4-BE49-F238E27FC236}">
                  <a16:creationId xmlns:a16="http://schemas.microsoft.com/office/drawing/2014/main" id="{C4EDABC2-5A7C-4EB5-AEF4-705F5C4B01FD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87" name="文字方塊 286">
              <a:extLst>
                <a:ext uri="{FF2B5EF4-FFF2-40B4-BE49-F238E27FC236}">
                  <a16:creationId xmlns:a16="http://schemas.microsoft.com/office/drawing/2014/main" id="{3C22B0AD-0D0D-486F-A5CF-0E712462B23A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288" name="群組 287">
            <a:extLst>
              <a:ext uri="{FF2B5EF4-FFF2-40B4-BE49-F238E27FC236}">
                <a16:creationId xmlns:a16="http://schemas.microsoft.com/office/drawing/2014/main" id="{22F5D294-18FC-46FE-9CDD-F7A9BEA22275}"/>
              </a:ext>
            </a:extLst>
          </p:cNvPr>
          <p:cNvGrpSpPr/>
          <p:nvPr/>
        </p:nvGrpSpPr>
        <p:grpSpPr>
          <a:xfrm>
            <a:off x="4344688" y="1000174"/>
            <a:ext cx="850789" cy="631310"/>
            <a:chOff x="1399430" y="733844"/>
            <a:chExt cx="850789" cy="631310"/>
          </a:xfrm>
        </p:grpSpPr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EC0E0587-3E92-4C23-AD96-6F2A02674A16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0" name="文字方塊 289">
              <a:extLst>
                <a:ext uri="{FF2B5EF4-FFF2-40B4-BE49-F238E27FC236}">
                  <a16:creationId xmlns:a16="http://schemas.microsoft.com/office/drawing/2014/main" id="{A08A4584-0BE7-4BE6-AFEF-15592CE74CE3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91" name="文字方塊 290">
              <a:extLst>
                <a:ext uri="{FF2B5EF4-FFF2-40B4-BE49-F238E27FC236}">
                  <a16:creationId xmlns:a16="http://schemas.microsoft.com/office/drawing/2014/main" id="{86B0044B-7FF1-4CA0-89F5-C54026210855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92" name="文字方塊 291">
              <a:extLst>
                <a:ext uri="{FF2B5EF4-FFF2-40B4-BE49-F238E27FC236}">
                  <a16:creationId xmlns:a16="http://schemas.microsoft.com/office/drawing/2014/main" id="{79E6320D-49F7-4CF3-81CF-2584378FDA5F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293" name="群組 292">
            <a:extLst>
              <a:ext uri="{FF2B5EF4-FFF2-40B4-BE49-F238E27FC236}">
                <a16:creationId xmlns:a16="http://schemas.microsoft.com/office/drawing/2014/main" id="{258E8A59-ABD2-4272-8BE1-B13334CCAF3B}"/>
              </a:ext>
            </a:extLst>
          </p:cNvPr>
          <p:cNvGrpSpPr/>
          <p:nvPr/>
        </p:nvGrpSpPr>
        <p:grpSpPr>
          <a:xfrm>
            <a:off x="4344686" y="2226772"/>
            <a:ext cx="850789" cy="631310"/>
            <a:chOff x="1399430" y="733844"/>
            <a:chExt cx="850789" cy="631310"/>
          </a:xfrm>
        </p:grpSpPr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72BF8370-0B83-4A7B-9984-20108CB3A41C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5" name="文字方塊 294">
              <a:extLst>
                <a:ext uri="{FF2B5EF4-FFF2-40B4-BE49-F238E27FC236}">
                  <a16:creationId xmlns:a16="http://schemas.microsoft.com/office/drawing/2014/main" id="{B97CA1D6-DCE9-42F8-AB98-DC77CE3C4FC0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96" name="文字方塊 295">
              <a:extLst>
                <a:ext uri="{FF2B5EF4-FFF2-40B4-BE49-F238E27FC236}">
                  <a16:creationId xmlns:a16="http://schemas.microsoft.com/office/drawing/2014/main" id="{90D31A01-D090-4F1C-8987-D9B169D2F520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97" name="文字方塊 296">
              <a:extLst>
                <a:ext uri="{FF2B5EF4-FFF2-40B4-BE49-F238E27FC236}">
                  <a16:creationId xmlns:a16="http://schemas.microsoft.com/office/drawing/2014/main" id="{BF5CA706-239F-473D-AB3C-5689D057FD9B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298" name="群組 297">
            <a:extLst>
              <a:ext uri="{FF2B5EF4-FFF2-40B4-BE49-F238E27FC236}">
                <a16:creationId xmlns:a16="http://schemas.microsoft.com/office/drawing/2014/main" id="{1A17AC22-A13C-4E95-8013-BD7E35B318B1}"/>
              </a:ext>
            </a:extLst>
          </p:cNvPr>
          <p:cNvGrpSpPr/>
          <p:nvPr/>
        </p:nvGrpSpPr>
        <p:grpSpPr>
          <a:xfrm>
            <a:off x="4344684" y="3437614"/>
            <a:ext cx="850789" cy="631310"/>
            <a:chOff x="1399430" y="733844"/>
            <a:chExt cx="850789" cy="631310"/>
          </a:xfrm>
        </p:grpSpPr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744FE0D8-A7EE-45B2-8906-E0A5CDC21532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0" name="文字方塊 299">
              <a:extLst>
                <a:ext uri="{FF2B5EF4-FFF2-40B4-BE49-F238E27FC236}">
                  <a16:creationId xmlns:a16="http://schemas.microsoft.com/office/drawing/2014/main" id="{98240C67-A607-472F-A110-BEA2364F0EBA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01" name="文字方塊 300">
              <a:extLst>
                <a:ext uri="{FF2B5EF4-FFF2-40B4-BE49-F238E27FC236}">
                  <a16:creationId xmlns:a16="http://schemas.microsoft.com/office/drawing/2014/main" id="{279490FA-54C1-4EE7-BF31-F940D5844922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02" name="文字方塊 301">
              <a:extLst>
                <a:ext uri="{FF2B5EF4-FFF2-40B4-BE49-F238E27FC236}">
                  <a16:creationId xmlns:a16="http://schemas.microsoft.com/office/drawing/2014/main" id="{D4EFA2E2-AD2B-4900-BA8A-062859CA2BBC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303" name="群組 302">
            <a:extLst>
              <a:ext uri="{FF2B5EF4-FFF2-40B4-BE49-F238E27FC236}">
                <a16:creationId xmlns:a16="http://schemas.microsoft.com/office/drawing/2014/main" id="{A05FB0F1-CD71-4EB6-9040-17E2F22D0FA3}"/>
              </a:ext>
            </a:extLst>
          </p:cNvPr>
          <p:cNvGrpSpPr/>
          <p:nvPr/>
        </p:nvGrpSpPr>
        <p:grpSpPr>
          <a:xfrm>
            <a:off x="4339971" y="4709596"/>
            <a:ext cx="850789" cy="631310"/>
            <a:chOff x="1399430" y="733844"/>
            <a:chExt cx="850789" cy="631310"/>
          </a:xfrm>
        </p:grpSpPr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D01BB46F-6473-4F74-9CD1-359BA40B83AC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5" name="文字方塊 304">
              <a:extLst>
                <a:ext uri="{FF2B5EF4-FFF2-40B4-BE49-F238E27FC236}">
                  <a16:creationId xmlns:a16="http://schemas.microsoft.com/office/drawing/2014/main" id="{34DD5712-59FA-429F-B910-3A233E90AECC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06" name="文字方塊 305">
              <a:extLst>
                <a:ext uri="{FF2B5EF4-FFF2-40B4-BE49-F238E27FC236}">
                  <a16:creationId xmlns:a16="http://schemas.microsoft.com/office/drawing/2014/main" id="{58211369-323E-4502-BA4C-15B7FD8B1470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07" name="文字方塊 306">
              <a:extLst>
                <a:ext uri="{FF2B5EF4-FFF2-40B4-BE49-F238E27FC236}">
                  <a16:creationId xmlns:a16="http://schemas.microsoft.com/office/drawing/2014/main" id="{46C75B3E-1ECD-49E3-8B7C-A7DF78116998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308" name="群組 307">
            <a:extLst>
              <a:ext uri="{FF2B5EF4-FFF2-40B4-BE49-F238E27FC236}">
                <a16:creationId xmlns:a16="http://schemas.microsoft.com/office/drawing/2014/main" id="{8B3D5F3C-040C-4162-A7CC-5663574E815B}"/>
              </a:ext>
            </a:extLst>
          </p:cNvPr>
          <p:cNvGrpSpPr/>
          <p:nvPr/>
        </p:nvGrpSpPr>
        <p:grpSpPr>
          <a:xfrm>
            <a:off x="4339971" y="5909868"/>
            <a:ext cx="850789" cy="631310"/>
            <a:chOff x="1399430" y="733844"/>
            <a:chExt cx="850789" cy="631310"/>
          </a:xfrm>
        </p:grpSpPr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5CD095B8-590C-4110-8191-D7BD5C36BD2D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0" name="文字方塊 309">
              <a:extLst>
                <a:ext uri="{FF2B5EF4-FFF2-40B4-BE49-F238E27FC236}">
                  <a16:creationId xmlns:a16="http://schemas.microsoft.com/office/drawing/2014/main" id="{3E88EF66-7687-4212-B1F0-A71E8F544BA0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11" name="文字方塊 310">
              <a:extLst>
                <a:ext uri="{FF2B5EF4-FFF2-40B4-BE49-F238E27FC236}">
                  <a16:creationId xmlns:a16="http://schemas.microsoft.com/office/drawing/2014/main" id="{172462B7-63C0-48E1-9C58-85D164B53A4C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12" name="文字方塊 311">
              <a:extLst>
                <a:ext uri="{FF2B5EF4-FFF2-40B4-BE49-F238E27FC236}">
                  <a16:creationId xmlns:a16="http://schemas.microsoft.com/office/drawing/2014/main" id="{28BC99D9-28DA-4D92-A1FA-99DE4A6AC98E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313" name="群組 312">
            <a:extLst>
              <a:ext uri="{FF2B5EF4-FFF2-40B4-BE49-F238E27FC236}">
                <a16:creationId xmlns:a16="http://schemas.microsoft.com/office/drawing/2014/main" id="{B72656F6-51FE-4C51-87B7-6E527DE2E948}"/>
              </a:ext>
            </a:extLst>
          </p:cNvPr>
          <p:cNvGrpSpPr/>
          <p:nvPr/>
        </p:nvGrpSpPr>
        <p:grpSpPr>
          <a:xfrm>
            <a:off x="3063592" y="1000174"/>
            <a:ext cx="850789" cy="631310"/>
            <a:chOff x="1399430" y="733844"/>
            <a:chExt cx="850789" cy="631310"/>
          </a:xfrm>
        </p:grpSpPr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9FD372CE-79C6-461B-953C-9660ED20DAC3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5" name="文字方塊 314">
              <a:extLst>
                <a:ext uri="{FF2B5EF4-FFF2-40B4-BE49-F238E27FC236}">
                  <a16:creationId xmlns:a16="http://schemas.microsoft.com/office/drawing/2014/main" id="{A97CD63F-FD2C-4668-AEF2-1A0400CB7686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16" name="文字方塊 315">
              <a:extLst>
                <a:ext uri="{FF2B5EF4-FFF2-40B4-BE49-F238E27FC236}">
                  <a16:creationId xmlns:a16="http://schemas.microsoft.com/office/drawing/2014/main" id="{51E764B6-2D38-47E5-BE9C-5E478092C6EB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17" name="文字方塊 316">
              <a:extLst>
                <a:ext uri="{FF2B5EF4-FFF2-40B4-BE49-F238E27FC236}">
                  <a16:creationId xmlns:a16="http://schemas.microsoft.com/office/drawing/2014/main" id="{788A2CDE-19BD-455E-8A3D-ED72FD031692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318" name="群組 317">
            <a:extLst>
              <a:ext uri="{FF2B5EF4-FFF2-40B4-BE49-F238E27FC236}">
                <a16:creationId xmlns:a16="http://schemas.microsoft.com/office/drawing/2014/main" id="{6D76F653-ACE1-4BFD-B2C1-BE39D5330746}"/>
              </a:ext>
            </a:extLst>
          </p:cNvPr>
          <p:cNvGrpSpPr/>
          <p:nvPr/>
        </p:nvGrpSpPr>
        <p:grpSpPr>
          <a:xfrm>
            <a:off x="3063590" y="2226772"/>
            <a:ext cx="850789" cy="631310"/>
            <a:chOff x="1399430" y="733844"/>
            <a:chExt cx="850789" cy="631310"/>
          </a:xfrm>
        </p:grpSpPr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4F7C291A-A8FB-402F-A98A-95823E7B78FF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0" name="文字方塊 319">
              <a:extLst>
                <a:ext uri="{FF2B5EF4-FFF2-40B4-BE49-F238E27FC236}">
                  <a16:creationId xmlns:a16="http://schemas.microsoft.com/office/drawing/2014/main" id="{6748E450-EECD-4CCC-97F4-63E404CDC924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21" name="文字方塊 320">
              <a:extLst>
                <a:ext uri="{FF2B5EF4-FFF2-40B4-BE49-F238E27FC236}">
                  <a16:creationId xmlns:a16="http://schemas.microsoft.com/office/drawing/2014/main" id="{6EDA9D23-4052-4216-913C-D01D2D308191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22" name="文字方塊 321">
              <a:extLst>
                <a:ext uri="{FF2B5EF4-FFF2-40B4-BE49-F238E27FC236}">
                  <a16:creationId xmlns:a16="http://schemas.microsoft.com/office/drawing/2014/main" id="{4F2C60BB-2B3B-4214-BA96-6684085D8008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323" name="群組 322">
            <a:extLst>
              <a:ext uri="{FF2B5EF4-FFF2-40B4-BE49-F238E27FC236}">
                <a16:creationId xmlns:a16="http://schemas.microsoft.com/office/drawing/2014/main" id="{1CF45804-9EA0-49B2-B638-D65A206A3006}"/>
              </a:ext>
            </a:extLst>
          </p:cNvPr>
          <p:cNvGrpSpPr/>
          <p:nvPr/>
        </p:nvGrpSpPr>
        <p:grpSpPr>
          <a:xfrm>
            <a:off x="3063588" y="3437614"/>
            <a:ext cx="850789" cy="631310"/>
            <a:chOff x="1399430" y="733844"/>
            <a:chExt cx="850789" cy="631310"/>
          </a:xfrm>
        </p:grpSpPr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07E970FB-966B-457A-A361-E6619B8C11A7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5" name="文字方塊 324">
              <a:extLst>
                <a:ext uri="{FF2B5EF4-FFF2-40B4-BE49-F238E27FC236}">
                  <a16:creationId xmlns:a16="http://schemas.microsoft.com/office/drawing/2014/main" id="{80D7098F-6DDA-4491-8B1D-F6CBCCD8D49C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2DE9B5F2-B0F2-4783-8383-C2945FF33A94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27" name="文字方塊 326">
              <a:extLst>
                <a:ext uri="{FF2B5EF4-FFF2-40B4-BE49-F238E27FC236}">
                  <a16:creationId xmlns:a16="http://schemas.microsoft.com/office/drawing/2014/main" id="{A82158A7-170B-4AC7-BDEC-F2B061188873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328" name="群組 327">
            <a:extLst>
              <a:ext uri="{FF2B5EF4-FFF2-40B4-BE49-F238E27FC236}">
                <a16:creationId xmlns:a16="http://schemas.microsoft.com/office/drawing/2014/main" id="{8D0A09C8-1BC8-47E4-AD5A-AF1003A4BAA8}"/>
              </a:ext>
            </a:extLst>
          </p:cNvPr>
          <p:cNvGrpSpPr/>
          <p:nvPr/>
        </p:nvGrpSpPr>
        <p:grpSpPr>
          <a:xfrm>
            <a:off x="3058875" y="4709596"/>
            <a:ext cx="850789" cy="631310"/>
            <a:chOff x="1399430" y="733844"/>
            <a:chExt cx="850789" cy="631310"/>
          </a:xfrm>
        </p:grpSpPr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638E08C3-4732-48F7-9138-FCA90343DE70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0" name="文字方塊 329">
              <a:extLst>
                <a:ext uri="{FF2B5EF4-FFF2-40B4-BE49-F238E27FC236}">
                  <a16:creationId xmlns:a16="http://schemas.microsoft.com/office/drawing/2014/main" id="{97071FE5-A1C4-4ECA-A546-1841CE523970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31" name="文字方塊 330">
              <a:extLst>
                <a:ext uri="{FF2B5EF4-FFF2-40B4-BE49-F238E27FC236}">
                  <a16:creationId xmlns:a16="http://schemas.microsoft.com/office/drawing/2014/main" id="{3EDA64EC-7D34-4CFB-BABF-88E8467B0AD1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32" name="文字方塊 331">
              <a:extLst>
                <a:ext uri="{FF2B5EF4-FFF2-40B4-BE49-F238E27FC236}">
                  <a16:creationId xmlns:a16="http://schemas.microsoft.com/office/drawing/2014/main" id="{5F7F8796-01C3-43DB-AF5B-4293E1ACDB9B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333" name="群組 332">
            <a:extLst>
              <a:ext uri="{FF2B5EF4-FFF2-40B4-BE49-F238E27FC236}">
                <a16:creationId xmlns:a16="http://schemas.microsoft.com/office/drawing/2014/main" id="{E1C63A97-E9B6-48F1-859C-3E6ABA188F53}"/>
              </a:ext>
            </a:extLst>
          </p:cNvPr>
          <p:cNvGrpSpPr/>
          <p:nvPr/>
        </p:nvGrpSpPr>
        <p:grpSpPr>
          <a:xfrm>
            <a:off x="3058875" y="5909868"/>
            <a:ext cx="850789" cy="631310"/>
            <a:chOff x="1399430" y="733844"/>
            <a:chExt cx="850789" cy="631310"/>
          </a:xfrm>
        </p:grpSpPr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DF444EF0-CEC7-47A9-BF20-EB287DFF2EC2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5" name="文字方塊 334">
              <a:extLst>
                <a:ext uri="{FF2B5EF4-FFF2-40B4-BE49-F238E27FC236}">
                  <a16:creationId xmlns:a16="http://schemas.microsoft.com/office/drawing/2014/main" id="{06F635D6-49C8-42E3-9BF6-A19BD37C7D76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36" name="文字方塊 335">
              <a:extLst>
                <a:ext uri="{FF2B5EF4-FFF2-40B4-BE49-F238E27FC236}">
                  <a16:creationId xmlns:a16="http://schemas.microsoft.com/office/drawing/2014/main" id="{8F5464E4-059F-4486-94CE-91AD8F6A422C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37" name="文字方塊 336">
              <a:extLst>
                <a:ext uri="{FF2B5EF4-FFF2-40B4-BE49-F238E27FC236}">
                  <a16:creationId xmlns:a16="http://schemas.microsoft.com/office/drawing/2014/main" id="{252BC62B-5476-465B-B268-9D5B73C79AB6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338" name="群組 337">
            <a:extLst>
              <a:ext uri="{FF2B5EF4-FFF2-40B4-BE49-F238E27FC236}">
                <a16:creationId xmlns:a16="http://schemas.microsoft.com/office/drawing/2014/main" id="{92530CCC-AC5D-42F6-AB98-5B5E8AF7EDD9}"/>
              </a:ext>
            </a:extLst>
          </p:cNvPr>
          <p:cNvGrpSpPr/>
          <p:nvPr/>
        </p:nvGrpSpPr>
        <p:grpSpPr>
          <a:xfrm>
            <a:off x="1815521" y="1000174"/>
            <a:ext cx="850789" cy="631310"/>
            <a:chOff x="1399430" y="733844"/>
            <a:chExt cx="850789" cy="631310"/>
          </a:xfrm>
        </p:grpSpPr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19C0B67E-2412-46A1-8404-5A973D28A806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0" name="文字方塊 339">
              <a:extLst>
                <a:ext uri="{FF2B5EF4-FFF2-40B4-BE49-F238E27FC236}">
                  <a16:creationId xmlns:a16="http://schemas.microsoft.com/office/drawing/2014/main" id="{B67B0A82-3B37-485F-85CF-4108FBE2EDD5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41" name="文字方塊 340">
              <a:extLst>
                <a:ext uri="{FF2B5EF4-FFF2-40B4-BE49-F238E27FC236}">
                  <a16:creationId xmlns:a16="http://schemas.microsoft.com/office/drawing/2014/main" id="{2C1589D6-3524-4D07-804B-84079598B799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42" name="文字方塊 341">
              <a:extLst>
                <a:ext uri="{FF2B5EF4-FFF2-40B4-BE49-F238E27FC236}">
                  <a16:creationId xmlns:a16="http://schemas.microsoft.com/office/drawing/2014/main" id="{1B5F8A85-8B1F-4F8B-B3A9-7D1ED0DA9B18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343" name="群組 342">
            <a:extLst>
              <a:ext uri="{FF2B5EF4-FFF2-40B4-BE49-F238E27FC236}">
                <a16:creationId xmlns:a16="http://schemas.microsoft.com/office/drawing/2014/main" id="{904CAA24-A9E9-4639-AE72-1FAE0A426905}"/>
              </a:ext>
            </a:extLst>
          </p:cNvPr>
          <p:cNvGrpSpPr/>
          <p:nvPr/>
        </p:nvGrpSpPr>
        <p:grpSpPr>
          <a:xfrm>
            <a:off x="1815519" y="2226772"/>
            <a:ext cx="850789" cy="631310"/>
            <a:chOff x="1399430" y="733844"/>
            <a:chExt cx="850789" cy="631310"/>
          </a:xfrm>
        </p:grpSpPr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31BDC9F5-7D2F-4FA9-BAF4-E5842C87ADC3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5" name="文字方塊 344">
              <a:extLst>
                <a:ext uri="{FF2B5EF4-FFF2-40B4-BE49-F238E27FC236}">
                  <a16:creationId xmlns:a16="http://schemas.microsoft.com/office/drawing/2014/main" id="{13BC5BD4-06F1-4CD6-8FD0-11074AD619A1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46" name="文字方塊 345">
              <a:extLst>
                <a:ext uri="{FF2B5EF4-FFF2-40B4-BE49-F238E27FC236}">
                  <a16:creationId xmlns:a16="http://schemas.microsoft.com/office/drawing/2014/main" id="{B8D9477E-564E-4D72-82B4-53E70795B28A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47" name="文字方塊 346">
              <a:extLst>
                <a:ext uri="{FF2B5EF4-FFF2-40B4-BE49-F238E27FC236}">
                  <a16:creationId xmlns:a16="http://schemas.microsoft.com/office/drawing/2014/main" id="{A5353831-2B5D-4331-A285-B33FA84B1B3C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348" name="群組 347">
            <a:extLst>
              <a:ext uri="{FF2B5EF4-FFF2-40B4-BE49-F238E27FC236}">
                <a16:creationId xmlns:a16="http://schemas.microsoft.com/office/drawing/2014/main" id="{8A48455C-4701-4CF0-91A1-DC362B9A193C}"/>
              </a:ext>
            </a:extLst>
          </p:cNvPr>
          <p:cNvGrpSpPr/>
          <p:nvPr/>
        </p:nvGrpSpPr>
        <p:grpSpPr>
          <a:xfrm>
            <a:off x="1815517" y="3437614"/>
            <a:ext cx="850789" cy="631310"/>
            <a:chOff x="1399430" y="733844"/>
            <a:chExt cx="850789" cy="631310"/>
          </a:xfrm>
        </p:grpSpPr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2643DEED-8DC3-4167-9214-1A651CD3A1B8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0" name="文字方塊 349">
              <a:extLst>
                <a:ext uri="{FF2B5EF4-FFF2-40B4-BE49-F238E27FC236}">
                  <a16:creationId xmlns:a16="http://schemas.microsoft.com/office/drawing/2014/main" id="{7AAD9363-B092-442F-8B88-C75D678483C2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51" name="文字方塊 350">
              <a:extLst>
                <a:ext uri="{FF2B5EF4-FFF2-40B4-BE49-F238E27FC236}">
                  <a16:creationId xmlns:a16="http://schemas.microsoft.com/office/drawing/2014/main" id="{7AF6120B-3124-4450-B0F0-172BF7934FC0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52" name="文字方塊 351">
              <a:extLst>
                <a:ext uri="{FF2B5EF4-FFF2-40B4-BE49-F238E27FC236}">
                  <a16:creationId xmlns:a16="http://schemas.microsoft.com/office/drawing/2014/main" id="{505DDB2E-E9A5-4080-B72C-387C1D795669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353" name="群組 352">
            <a:extLst>
              <a:ext uri="{FF2B5EF4-FFF2-40B4-BE49-F238E27FC236}">
                <a16:creationId xmlns:a16="http://schemas.microsoft.com/office/drawing/2014/main" id="{18760391-0319-4B24-8854-35C5671B3B4C}"/>
              </a:ext>
            </a:extLst>
          </p:cNvPr>
          <p:cNvGrpSpPr/>
          <p:nvPr/>
        </p:nvGrpSpPr>
        <p:grpSpPr>
          <a:xfrm>
            <a:off x="1810804" y="4709596"/>
            <a:ext cx="850789" cy="631310"/>
            <a:chOff x="1399430" y="733844"/>
            <a:chExt cx="850789" cy="631310"/>
          </a:xfrm>
        </p:grpSpPr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A23E0F16-150A-4DB3-BAFA-1A000EE0284B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5" name="文字方塊 354">
              <a:extLst>
                <a:ext uri="{FF2B5EF4-FFF2-40B4-BE49-F238E27FC236}">
                  <a16:creationId xmlns:a16="http://schemas.microsoft.com/office/drawing/2014/main" id="{70F4F960-A13F-4491-94B8-DEE772C2DA96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56" name="文字方塊 355">
              <a:extLst>
                <a:ext uri="{FF2B5EF4-FFF2-40B4-BE49-F238E27FC236}">
                  <a16:creationId xmlns:a16="http://schemas.microsoft.com/office/drawing/2014/main" id="{DEDF4E9C-60EB-4161-94CC-8AFDBAAED43B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57" name="文字方塊 356">
              <a:extLst>
                <a:ext uri="{FF2B5EF4-FFF2-40B4-BE49-F238E27FC236}">
                  <a16:creationId xmlns:a16="http://schemas.microsoft.com/office/drawing/2014/main" id="{943EB7CC-FFF4-4A67-BB03-E70E2B7D6004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358" name="群組 357">
            <a:extLst>
              <a:ext uri="{FF2B5EF4-FFF2-40B4-BE49-F238E27FC236}">
                <a16:creationId xmlns:a16="http://schemas.microsoft.com/office/drawing/2014/main" id="{672B8AB9-2EAA-4ACC-A0E4-0B33EDACDE71}"/>
              </a:ext>
            </a:extLst>
          </p:cNvPr>
          <p:cNvGrpSpPr/>
          <p:nvPr/>
        </p:nvGrpSpPr>
        <p:grpSpPr>
          <a:xfrm>
            <a:off x="1810804" y="5909868"/>
            <a:ext cx="850789" cy="631310"/>
            <a:chOff x="1399430" y="733844"/>
            <a:chExt cx="850789" cy="631310"/>
          </a:xfrm>
        </p:grpSpPr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ADBF9DA2-3E6C-4388-AA89-A74C18E7081F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0" name="文字方塊 359">
              <a:extLst>
                <a:ext uri="{FF2B5EF4-FFF2-40B4-BE49-F238E27FC236}">
                  <a16:creationId xmlns:a16="http://schemas.microsoft.com/office/drawing/2014/main" id="{C8A6B24A-B16E-40E7-8A28-C0658CF62CAD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61" name="文字方塊 360">
              <a:extLst>
                <a:ext uri="{FF2B5EF4-FFF2-40B4-BE49-F238E27FC236}">
                  <a16:creationId xmlns:a16="http://schemas.microsoft.com/office/drawing/2014/main" id="{091F8E60-DFB0-471D-B9F4-874088C0286C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62" name="文字方塊 361">
              <a:extLst>
                <a:ext uri="{FF2B5EF4-FFF2-40B4-BE49-F238E27FC236}">
                  <a16:creationId xmlns:a16="http://schemas.microsoft.com/office/drawing/2014/main" id="{54471362-33D7-4833-AD5F-CB7FF47919D3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363" name="群組 362">
            <a:extLst>
              <a:ext uri="{FF2B5EF4-FFF2-40B4-BE49-F238E27FC236}">
                <a16:creationId xmlns:a16="http://schemas.microsoft.com/office/drawing/2014/main" id="{6D226628-8A51-4763-856C-827E294AE355}"/>
              </a:ext>
            </a:extLst>
          </p:cNvPr>
          <p:cNvGrpSpPr/>
          <p:nvPr/>
        </p:nvGrpSpPr>
        <p:grpSpPr>
          <a:xfrm>
            <a:off x="178049" y="1000174"/>
            <a:ext cx="850789" cy="631310"/>
            <a:chOff x="1399430" y="733844"/>
            <a:chExt cx="850789" cy="631310"/>
          </a:xfrm>
        </p:grpSpPr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1D92DCDB-3319-4225-BEAE-FFF9B570EB0C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5" name="文字方塊 364">
              <a:extLst>
                <a:ext uri="{FF2B5EF4-FFF2-40B4-BE49-F238E27FC236}">
                  <a16:creationId xmlns:a16="http://schemas.microsoft.com/office/drawing/2014/main" id="{998DF680-C2B7-4D91-BA01-D1DFEBF2EEF5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66" name="文字方塊 365">
              <a:extLst>
                <a:ext uri="{FF2B5EF4-FFF2-40B4-BE49-F238E27FC236}">
                  <a16:creationId xmlns:a16="http://schemas.microsoft.com/office/drawing/2014/main" id="{9E23F37A-57B5-4384-935A-D14B0DC593FB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67" name="文字方塊 366">
              <a:extLst>
                <a:ext uri="{FF2B5EF4-FFF2-40B4-BE49-F238E27FC236}">
                  <a16:creationId xmlns:a16="http://schemas.microsoft.com/office/drawing/2014/main" id="{7A4C915B-E368-4BA6-A00E-F2F5158C24D2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368" name="群組 367">
            <a:extLst>
              <a:ext uri="{FF2B5EF4-FFF2-40B4-BE49-F238E27FC236}">
                <a16:creationId xmlns:a16="http://schemas.microsoft.com/office/drawing/2014/main" id="{CEED253E-635B-4AA5-8147-4A2B497B9B5B}"/>
              </a:ext>
            </a:extLst>
          </p:cNvPr>
          <p:cNvGrpSpPr/>
          <p:nvPr/>
        </p:nvGrpSpPr>
        <p:grpSpPr>
          <a:xfrm>
            <a:off x="178047" y="2226772"/>
            <a:ext cx="850789" cy="631310"/>
            <a:chOff x="1399430" y="733844"/>
            <a:chExt cx="850789" cy="631310"/>
          </a:xfrm>
        </p:grpSpPr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1F99BB5D-2B30-476D-84E1-0170A1409B47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0" name="文字方塊 369">
              <a:extLst>
                <a:ext uri="{FF2B5EF4-FFF2-40B4-BE49-F238E27FC236}">
                  <a16:creationId xmlns:a16="http://schemas.microsoft.com/office/drawing/2014/main" id="{44FEB449-7E83-41D0-9E75-0171A2CD9933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71" name="文字方塊 370">
              <a:extLst>
                <a:ext uri="{FF2B5EF4-FFF2-40B4-BE49-F238E27FC236}">
                  <a16:creationId xmlns:a16="http://schemas.microsoft.com/office/drawing/2014/main" id="{7462F2AB-11B4-4E51-9AD9-23587BEB54D1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72" name="文字方塊 371">
              <a:extLst>
                <a:ext uri="{FF2B5EF4-FFF2-40B4-BE49-F238E27FC236}">
                  <a16:creationId xmlns:a16="http://schemas.microsoft.com/office/drawing/2014/main" id="{7C003349-2A11-4B8E-A480-5E42FA5DAFC8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373" name="群組 372">
            <a:extLst>
              <a:ext uri="{FF2B5EF4-FFF2-40B4-BE49-F238E27FC236}">
                <a16:creationId xmlns:a16="http://schemas.microsoft.com/office/drawing/2014/main" id="{FD80149C-6DF7-433D-B317-3E152AA675E1}"/>
              </a:ext>
            </a:extLst>
          </p:cNvPr>
          <p:cNvGrpSpPr/>
          <p:nvPr/>
        </p:nvGrpSpPr>
        <p:grpSpPr>
          <a:xfrm>
            <a:off x="178045" y="3437614"/>
            <a:ext cx="850789" cy="631310"/>
            <a:chOff x="1399430" y="733844"/>
            <a:chExt cx="850789" cy="631310"/>
          </a:xfrm>
        </p:grpSpPr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D16DA1BE-E4F7-4900-B6CA-51C683FB3AC0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5" name="文字方塊 374">
              <a:extLst>
                <a:ext uri="{FF2B5EF4-FFF2-40B4-BE49-F238E27FC236}">
                  <a16:creationId xmlns:a16="http://schemas.microsoft.com/office/drawing/2014/main" id="{8A42CA56-88F5-4531-AA0B-A011914209B6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76" name="文字方塊 375">
              <a:extLst>
                <a:ext uri="{FF2B5EF4-FFF2-40B4-BE49-F238E27FC236}">
                  <a16:creationId xmlns:a16="http://schemas.microsoft.com/office/drawing/2014/main" id="{3D59349F-5AA4-42A2-861C-B83C689EE2BB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77" name="文字方塊 376">
              <a:extLst>
                <a:ext uri="{FF2B5EF4-FFF2-40B4-BE49-F238E27FC236}">
                  <a16:creationId xmlns:a16="http://schemas.microsoft.com/office/drawing/2014/main" id="{519D149C-C5FA-4CCC-8402-5E1A0BE70778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378" name="群組 377">
            <a:extLst>
              <a:ext uri="{FF2B5EF4-FFF2-40B4-BE49-F238E27FC236}">
                <a16:creationId xmlns:a16="http://schemas.microsoft.com/office/drawing/2014/main" id="{48A224AE-29E1-4448-9B57-DB09EFA6C0A5}"/>
              </a:ext>
            </a:extLst>
          </p:cNvPr>
          <p:cNvGrpSpPr/>
          <p:nvPr/>
        </p:nvGrpSpPr>
        <p:grpSpPr>
          <a:xfrm>
            <a:off x="173332" y="4709596"/>
            <a:ext cx="850789" cy="631310"/>
            <a:chOff x="1399430" y="733844"/>
            <a:chExt cx="850789" cy="631310"/>
          </a:xfrm>
        </p:grpSpPr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D81B5C43-90C4-4D22-BFAD-F05A8944E179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0" name="文字方塊 379">
              <a:extLst>
                <a:ext uri="{FF2B5EF4-FFF2-40B4-BE49-F238E27FC236}">
                  <a16:creationId xmlns:a16="http://schemas.microsoft.com/office/drawing/2014/main" id="{B5298AAE-FA21-4F9C-82B7-2F18CBCC5AA9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81" name="文字方塊 380">
              <a:extLst>
                <a:ext uri="{FF2B5EF4-FFF2-40B4-BE49-F238E27FC236}">
                  <a16:creationId xmlns:a16="http://schemas.microsoft.com/office/drawing/2014/main" id="{9E17410B-B6FC-4455-A4AA-B241921379E7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82" name="文字方塊 381">
              <a:extLst>
                <a:ext uri="{FF2B5EF4-FFF2-40B4-BE49-F238E27FC236}">
                  <a16:creationId xmlns:a16="http://schemas.microsoft.com/office/drawing/2014/main" id="{644F68D0-4778-4140-9F51-4627BD9F90A5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383" name="群組 382">
            <a:extLst>
              <a:ext uri="{FF2B5EF4-FFF2-40B4-BE49-F238E27FC236}">
                <a16:creationId xmlns:a16="http://schemas.microsoft.com/office/drawing/2014/main" id="{BF0F4631-68C3-4AB9-A5B0-76CA9CF6C6DE}"/>
              </a:ext>
            </a:extLst>
          </p:cNvPr>
          <p:cNvGrpSpPr/>
          <p:nvPr/>
        </p:nvGrpSpPr>
        <p:grpSpPr>
          <a:xfrm>
            <a:off x="173332" y="5909868"/>
            <a:ext cx="850789" cy="631310"/>
            <a:chOff x="1399430" y="733844"/>
            <a:chExt cx="850789" cy="631310"/>
          </a:xfrm>
        </p:grpSpPr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F14B58DF-7AB5-473A-BD27-DD7028BC21C7}"/>
                </a:ext>
              </a:extLst>
            </p:cNvPr>
            <p:cNvSpPr/>
            <p:nvPr/>
          </p:nvSpPr>
          <p:spPr>
            <a:xfrm>
              <a:off x="1399430" y="779228"/>
              <a:ext cx="850789" cy="524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5" name="文字方塊 384">
              <a:extLst>
                <a:ext uri="{FF2B5EF4-FFF2-40B4-BE49-F238E27FC236}">
                  <a16:creationId xmlns:a16="http://schemas.microsoft.com/office/drawing/2014/main" id="{B7A583CC-B3E3-4C0D-B2BF-5E107CB8BA9D}"/>
                </a:ext>
              </a:extLst>
            </p:cNvPr>
            <p:cNvSpPr txBox="1"/>
            <p:nvPr/>
          </p:nvSpPr>
          <p:spPr>
            <a:xfrm>
              <a:off x="1862163" y="7338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86" name="文字方塊 385">
              <a:extLst>
                <a:ext uri="{FF2B5EF4-FFF2-40B4-BE49-F238E27FC236}">
                  <a16:creationId xmlns:a16="http://schemas.microsoft.com/office/drawing/2014/main" id="{81A857F9-0131-4EDF-85F7-0E556D7EB2EB}"/>
                </a:ext>
              </a:extLst>
            </p:cNvPr>
            <p:cNvSpPr txBox="1"/>
            <p:nvPr/>
          </p:nvSpPr>
          <p:spPr>
            <a:xfrm>
              <a:off x="1474108" y="7348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87" name="文字方塊 386">
              <a:extLst>
                <a:ext uri="{FF2B5EF4-FFF2-40B4-BE49-F238E27FC236}">
                  <a16:creationId xmlns:a16="http://schemas.microsoft.com/office/drawing/2014/main" id="{70BCD556-016C-43EF-AE08-AE666C0F4A42}"/>
                </a:ext>
              </a:extLst>
            </p:cNvPr>
            <p:cNvSpPr txBox="1"/>
            <p:nvPr/>
          </p:nvSpPr>
          <p:spPr>
            <a:xfrm>
              <a:off x="1500055" y="99582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cxnSp>
        <p:nvCxnSpPr>
          <p:cNvPr id="391" name="接點: 肘形 390">
            <a:extLst>
              <a:ext uri="{FF2B5EF4-FFF2-40B4-BE49-F238E27FC236}">
                <a16:creationId xmlns:a16="http://schemas.microsoft.com/office/drawing/2014/main" id="{646B223A-3B6E-44AE-9E89-6A0FCDA923B7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10689266" y="1841508"/>
            <a:ext cx="631625" cy="211576"/>
          </a:xfrm>
          <a:prstGeom prst="bentConnector3">
            <a:avLst>
              <a:gd name="adj1" fmla="val 373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接點: 肘形 391">
            <a:extLst>
              <a:ext uri="{FF2B5EF4-FFF2-40B4-BE49-F238E27FC236}">
                <a16:creationId xmlns:a16="http://schemas.microsoft.com/office/drawing/2014/main" id="{A4DA0655-58C5-468F-9258-01C430538598}"/>
              </a:ext>
            </a:extLst>
          </p:cNvPr>
          <p:cNvCxnSpPr>
            <a:cxnSpLocks/>
            <a:stCxn id="137" idx="2"/>
          </p:cNvCxnSpPr>
          <p:nvPr/>
        </p:nvCxnSpPr>
        <p:spPr>
          <a:xfrm rot="5400000">
            <a:off x="9434245" y="1835944"/>
            <a:ext cx="633011" cy="224091"/>
          </a:xfrm>
          <a:prstGeom prst="bentConnector3">
            <a:avLst>
              <a:gd name="adj1" fmla="val 373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接點: 肘形 392">
            <a:extLst>
              <a:ext uri="{FF2B5EF4-FFF2-40B4-BE49-F238E27FC236}">
                <a16:creationId xmlns:a16="http://schemas.microsoft.com/office/drawing/2014/main" id="{262CCFB5-34B7-4160-87E1-4DE877B3044A}"/>
              </a:ext>
            </a:extLst>
          </p:cNvPr>
          <p:cNvCxnSpPr>
            <a:cxnSpLocks/>
            <a:stCxn id="217" idx="2"/>
          </p:cNvCxnSpPr>
          <p:nvPr/>
        </p:nvCxnSpPr>
        <p:spPr>
          <a:xfrm rot="5400000">
            <a:off x="8174057" y="1834011"/>
            <a:ext cx="643397" cy="238342"/>
          </a:xfrm>
          <a:prstGeom prst="bentConnector3">
            <a:avLst>
              <a:gd name="adj1" fmla="val 334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接點: 肘形 393">
            <a:extLst>
              <a:ext uri="{FF2B5EF4-FFF2-40B4-BE49-F238E27FC236}">
                <a16:creationId xmlns:a16="http://schemas.microsoft.com/office/drawing/2014/main" id="{362C2467-C145-4239-B50C-FC8FFBD61EFE}"/>
              </a:ext>
            </a:extLst>
          </p:cNvPr>
          <p:cNvCxnSpPr>
            <a:cxnSpLocks/>
            <a:stCxn id="242" idx="2"/>
          </p:cNvCxnSpPr>
          <p:nvPr/>
        </p:nvCxnSpPr>
        <p:spPr>
          <a:xfrm rot="5400000">
            <a:off x="6941800" y="1847101"/>
            <a:ext cx="640672" cy="209438"/>
          </a:xfrm>
          <a:prstGeom prst="bentConnector3">
            <a:avLst>
              <a:gd name="adj1" fmla="val 333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接點: 肘形 394">
            <a:extLst>
              <a:ext uri="{FF2B5EF4-FFF2-40B4-BE49-F238E27FC236}">
                <a16:creationId xmlns:a16="http://schemas.microsoft.com/office/drawing/2014/main" id="{CD529353-4B3C-41B5-87DE-7C3EDCB340A8}"/>
              </a:ext>
            </a:extLst>
          </p:cNvPr>
          <p:cNvCxnSpPr>
            <a:cxnSpLocks/>
            <a:stCxn id="267" idx="2"/>
          </p:cNvCxnSpPr>
          <p:nvPr/>
        </p:nvCxnSpPr>
        <p:spPr>
          <a:xfrm rot="5400000">
            <a:off x="5585670" y="1839673"/>
            <a:ext cx="640673" cy="224294"/>
          </a:xfrm>
          <a:prstGeom prst="bentConnector3">
            <a:avLst>
              <a:gd name="adj1" fmla="val 292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接點: 肘形 395">
            <a:extLst>
              <a:ext uri="{FF2B5EF4-FFF2-40B4-BE49-F238E27FC236}">
                <a16:creationId xmlns:a16="http://schemas.microsoft.com/office/drawing/2014/main" id="{071921C4-BE72-4798-B178-D3A671052CF2}"/>
              </a:ext>
            </a:extLst>
          </p:cNvPr>
          <p:cNvCxnSpPr>
            <a:cxnSpLocks/>
            <a:stCxn id="292" idx="2"/>
          </p:cNvCxnSpPr>
          <p:nvPr/>
        </p:nvCxnSpPr>
        <p:spPr>
          <a:xfrm rot="5400000">
            <a:off x="4349238" y="1851310"/>
            <a:ext cx="640671" cy="201019"/>
          </a:xfrm>
          <a:prstGeom prst="bentConnector3">
            <a:avLst>
              <a:gd name="adj1" fmla="val 306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接點: 肘形 396">
            <a:extLst>
              <a:ext uri="{FF2B5EF4-FFF2-40B4-BE49-F238E27FC236}">
                <a16:creationId xmlns:a16="http://schemas.microsoft.com/office/drawing/2014/main" id="{69D97312-81AE-41EE-8DFA-C92F7EED890A}"/>
              </a:ext>
            </a:extLst>
          </p:cNvPr>
          <p:cNvCxnSpPr/>
          <p:nvPr/>
        </p:nvCxnSpPr>
        <p:spPr>
          <a:xfrm rot="5400000">
            <a:off x="3079794" y="1872608"/>
            <a:ext cx="596249" cy="212699"/>
          </a:xfrm>
          <a:prstGeom prst="bentConnector3">
            <a:avLst>
              <a:gd name="adj1" fmla="val 321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接點: 肘形 397">
            <a:extLst>
              <a:ext uri="{FF2B5EF4-FFF2-40B4-BE49-F238E27FC236}">
                <a16:creationId xmlns:a16="http://schemas.microsoft.com/office/drawing/2014/main" id="{2149B0EB-3C0D-4557-9C4F-2328E1A562C6}"/>
              </a:ext>
            </a:extLst>
          </p:cNvPr>
          <p:cNvCxnSpPr/>
          <p:nvPr/>
        </p:nvCxnSpPr>
        <p:spPr>
          <a:xfrm rot="5400000">
            <a:off x="1848118" y="1858634"/>
            <a:ext cx="596249" cy="212699"/>
          </a:xfrm>
          <a:prstGeom prst="bentConnector3">
            <a:avLst>
              <a:gd name="adj1" fmla="val 321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接點: 肘形 398">
            <a:extLst>
              <a:ext uri="{FF2B5EF4-FFF2-40B4-BE49-F238E27FC236}">
                <a16:creationId xmlns:a16="http://schemas.microsoft.com/office/drawing/2014/main" id="{16B20CF8-214F-4B34-922A-7C35D4FAC18C}"/>
              </a:ext>
            </a:extLst>
          </p:cNvPr>
          <p:cNvCxnSpPr/>
          <p:nvPr/>
        </p:nvCxnSpPr>
        <p:spPr>
          <a:xfrm rot="5400000">
            <a:off x="177174" y="1843233"/>
            <a:ext cx="596249" cy="212699"/>
          </a:xfrm>
          <a:prstGeom prst="bentConnector3">
            <a:avLst>
              <a:gd name="adj1" fmla="val 321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文字方塊 399">
            <a:extLst>
              <a:ext uri="{FF2B5EF4-FFF2-40B4-BE49-F238E27FC236}">
                <a16:creationId xmlns:a16="http://schemas.microsoft.com/office/drawing/2014/main" id="{FCFDBC32-361E-4919-BCAE-10E33235EDDE}"/>
              </a:ext>
            </a:extLst>
          </p:cNvPr>
          <p:cNvSpPr txBox="1"/>
          <p:nvPr/>
        </p:nvSpPr>
        <p:spPr>
          <a:xfrm>
            <a:off x="10888781" y="3129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A0</a:t>
            </a:r>
            <a:endParaRPr lang="zh-TW" altLang="en-US" dirty="0"/>
          </a:p>
        </p:txBody>
      </p:sp>
      <p:sp>
        <p:nvSpPr>
          <p:cNvPr id="401" name="文字方塊 400">
            <a:extLst>
              <a:ext uri="{FF2B5EF4-FFF2-40B4-BE49-F238E27FC236}">
                <a16:creationId xmlns:a16="http://schemas.microsoft.com/office/drawing/2014/main" id="{DB14E814-41B2-4D9C-AC1C-9E7229C13079}"/>
              </a:ext>
            </a:extLst>
          </p:cNvPr>
          <p:cNvSpPr txBox="1"/>
          <p:nvPr/>
        </p:nvSpPr>
        <p:spPr>
          <a:xfrm>
            <a:off x="9640710" y="3088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402" name="文字方塊 401">
            <a:extLst>
              <a:ext uri="{FF2B5EF4-FFF2-40B4-BE49-F238E27FC236}">
                <a16:creationId xmlns:a16="http://schemas.microsoft.com/office/drawing/2014/main" id="{14017AE0-FBBB-4616-BD7A-268F109184E6}"/>
              </a:ext>
            </a:extLst>
          </p:cNvPr>
          <p:cNvSpPr txBox="1"/>
          <p:nvPr/>
        </p:nvSpPr>
        <p:spPr>
          <a:xfrm>
            <a:off x="8405487" y="31323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A2</a:t>
            </a:r>
            <a:endParaRPr lang="zh-TW" altLang="en-US" dirty="0"/>
          </a:p>
        </p:txBody>
      </p:sp>
      <p:sp>
        <p:nvSpPr>
          <p:cNvPr id="403" name="文字方塊 402">
            <a:extLst>
              <a:ext uri="{FF2B5EF4-FFF2-40B4-BE49-F238E27FC236}">
                <a16:creationId xmlns:a16="http://schemas.microsoft.com/office/drawing/2014/main" id="{E61C08EC-4309-40E9-A794-BF59BCA9BDB8}"/>
              </a:ext>
            </a:extLst>
          </p:cNvPr>
          <p:cNvSpPr txBox="1"/>
          <p:nvPr/>
        </p:nvSpPr>
        <p:spPr>
          <a:xfrm>
            <a:off x="7157416" y="30913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A3</a:t>
            </a:r>
            <a:endParaRPr lang="zh-TW" altLang="en-US" dirty="0"/>
          </a:p>
        </p:txBody>
      </p:sp>
      <p:sp>
        <p:nvSpPr>
          <p:cNvPr id="406" name="文字方塊 405">
            <a:extLst>
              <a:ext uri="{FF2B5EF4-FFF2-40B4-BE49-F238E27FC236}">
                <a16:creationId xmlns:a16="http://schemas.microsoft.com/office/drawing/2014/main" id="{FD425B9D-66FD-4CB9-BD4A-B35238CEFFA0}"/>
              </a:ext>
            </a:extLst>
          </p:cNvPr>
          <p:cNvSpPr txBox="1"/>
          <p:nvPr/>
        </p:nvSpPr>
        <p:spPr>
          <a:xfrm>
            <a:off x="5812463" y="31299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A4</a:t>
            </a:r>
            <a:endParaRPr lang="zh-TW" altLang="en-US" dirty="0"/>
          </a:p>
        </p:txBody>
      </p:sp>
      <p:sp>
        <p:nvSpPr>
          <p:cNvPr id="407" name="文字方塊 406">
            <a:extLst>
              <a:ext uri="{FF2B5EF4-FFF2-40B4-BE49-F238E27FC236}">
                <a16:creationId xmlns:a16="http://schemas.microsoft.com/office/drawing/2014/main" id="{8FA35D01-26C1-478E-AA56-ACDC47B3D83E}"/>
              </a:ext>
            </a:extLst>
          </p:cNvPr>
          <p:cNvSpPr txBox="1"/>
          <p:nvPr/>
        </p:nvSpPr>
        <p:spPr>
          <a:xfrm>
            <a:off x="4564392" y="3089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A5</a:t>
            </a:r>
            <a:endParaRPr lang="zh-TW" altLang="en-US" dirty="0"/>
          </a:p>
        </p:txBody>
      </p:sp>
      <p:sp>
        <p:nvSpPr>
          <p:cNvPr id="408" name="文字方塊 407">
            <a:extLst>
              <a:ext uri="{FF2B5EF4-FFF2-40B4-BE49-F238E27FC236}">
                <a16:creationId xmlns:a16="http://schemas.microsoft.com/office/drawing/2014/main" id="{26A225B9-B393-4E43-9C35-F92F47C83597}"/>
              </a:ext>
            </a:extLst>
          </p:cNvPr>
          <p:cNvSpPr txBox="1"/>
          <p:nvPr/>
        </p:nvSpPr>
        <p:spPr>
          <a:xfrm>
            <a:off x="3254611" y="31543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A6</a:t>
            </a:r>
            <a:endParaRPr lang="zh-TW" altLang="en-US" dirty="0"/>
          </a:p>
        </p:txBody>
      </p:sp>
      <p:sp>
        <p:nvSpPr>
          <p:cNvPr id="409" name="文字方塊 408">
            <a:extLst>
              <a:ext uri="{FF2B5EF4-FFF2-40B4-BE49-F238E27FC236}">
                <a16:creationId xmlns:a16="http://schemas.microsoft.com/office/drawing/2014/main" id="{BFDC2991-952D-4631-BA7C-D6A74F2301A8}"/>
              </a:ext>
            </a:extLst>
          </p:cNvPr>
          <p:cNvSpPr txBox="1"/>
          <p:nvPr/>
        </p:nvSpPr>
        <p:spPr>
          <a:xfrm>
            <a:off x="2006540" y="3113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A7</a:t>
            </a:r>
            <a:endParaRPr lang="zh-TW" altLang="en-US" dirty="0"/>
          </a:p>
        </p:txBody>
      </p:sp>
      <p:sp>
        <p:nvSpPr>
          <p:cNvPr id="410" name="文字方塊 409">
            <a:extLst>
              <a:ext uri="{FF2B5EF4-FFF2-40B4-BE49-F238E27FC236}">
                <a16:creationId xmlns:a16="http://schemas.microsoft.com/office/drawing/2014/main" id="{F1FF6D66-B3AC-4C0B-B4DA-0DA1F25062BF}"/>
              </a:ext>
            </a:extLst>
          </p:cNvPr>
          <p:cNvSpPr txBox="1"/>
          <p:nvPr/>
        </p:nvSpPr>
        <p:spPr>
          <a:xfrm>
            <a:off x="399585" y="31543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A31</a:t>
            </a:r>
            <a:endParaRPr lang="zh-TW" altLang="en-US" dirty="0"/>
          </a:p>
        </p:txBody>
      </p:sp>
      <p:cxnSp>
        <p:nvCxnSpPr>
          <p:cNvPr id="413" name="接點: 肘形 412">
            <a:extLst>
              <a:ext uri="{FF2B5EF4-FFF2-40B4-BE49-F238E27FC236}">
                <a16:creationId xmlns:a16="http://schemas.microsoft.com/office/drawing/2014/main" id="{5067E7B8-69DD-4544-AC62-BFE5352701DF}"/>
              </a:ext>
            </a:extLst>
          </p:cNvPr>
          <p:cNvCxnSpPr>
            <a:cxnSpLocks/>
          </p:cNvCxnSpPr>
          <p:nvPr/>
        </p:nvCxnSpPr>
        <p:spPr>
          <a:xfrm rot="5400000">
            <a:off x="374915" y="745015"/>
            <a:ext cx="316370" cy="284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接點: 肘形 415">
            <a:extLst>
              <a:ext uri="{FF2B5EF4-FFF2-40B4-BE49-F238E27FC236}">
                <a16:creationId xmlns:a16="http://schemas.microsoft.com/office/drawing/2014/main" id="{7722A0CB-45C8-4D93-B316-E14B3FEE0CDE}"/>
              </a:ext>
            </a:extLst>
          </p:cNvPr>
          <p:cNvCxnSpPr>
            <a:cxnSpLocks/>
            <a:stCxn id="409" idx="2"/>
          </p:cNvCxnSpPr>
          <p:nvPr/>
        </p:nvCxnSpPr>
        <p:spPr>
          <a:xfrm rot="5400000">
            <a:off x="1939124" y="760776"/>
            <a:ext cx="364890" cy="204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接點: 肘形 416">
            <a:extLst>
              <a:ext uri="{FF2B5EF4-FFF2-40B4-BE49-F238E27FC236}">
                <a16:creationId xmlns:a16="http://schemas.microsoft.com/office/drawing/2014/main" id="{C31D6C6B-681D-426F-BDD3-0F335ECCA043}"/>
              </a:ext>
            </a:extLst>
          </p:cNvPr>
          <p:cNvCxnSpPr>
            <a:cxnSpLocks/>
            <a:stCxn id="408" idx="2"/>
          </p:cNvCxnSpPr>
          <p:nvPr/>
        </p:nvCxnSpPr>
        <p:spPr>
          <a:xfrm rot="5400000">
            <a:off x="3199529" y="756810"/>
            <a:ext cx="344494" cy="200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接點: 肘形 417">
            <a:extLst>
              <a:ext uri="{FF2B5EF4-FFF2-40B4-BE49-F238E27FC236}">
                <a16:creationId xmlns:a16="http://schemas.microsoft.com/office/drawing/2014/main" id="{8B31D8D7-6253-41AC-B507-346EFEAFC127}"/>
              </a:ext>
            </a:extLst>
          </p:cNvPr>
          <p:cNvCxnSpPr>
            <a:cxnSpLocks/>
            <a:stCxn id="407" idx="2"/>
          </p:cNvCxnSpPr>
          <p:nvPr/>
        </p:nvCxnSpPr>
        <p:spPr>
          <a:xfrm rot="5400000">
            <a:off x="4481436" y="759847"/>
            <a:ext cx="381936" cy="2187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接點: 肘形 421">
            <a:extLst>
              <a:ext uri="{FF2B5EF4-FFF2-40B4-BE49-F238E27FC236}">
                <a16:creationId xmlns:a16="http://schemas.microsoft.com/office/drawing/2014/main" id="{DE029DBF-EB6D-4D63-A1BA-F77ECB8F4D6F}"/>
              </a:ext>
            </a:extLst>
          </p:cNvPr>
          <p:cNvCxnSpPr>
            <a:cxnSpLocks/>
            <a:stCxn id="406" idx="2"/>
          </p:cNvCxnSpPr>
          <p:nvPr/>
        </p:nvCxnSpPr>
        <p:spPr>
          <a:xfrm rot="5400000">
            <a:off x="5745468" y="744066"/>
            <a:ext cx="346098" cy="222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接點: 肘形 422">
            <a:extLst>
              <a:ext uri="{FF2B5EF4-FFF2-40B4-BE49-F238E27FC236}">
                <a16:creationId xmlns:a16="http://schemas.microsoft.com/office/drawing/2014/main" id="{CA9DBEC5-4EB8-454E-9F01-B6BADD4982AA}"/>
              </a:ext>
            </a:extLst>
          </p:cNvPr>
          <p:cNvCxnSpPr>
            <a:cxnSpLocks/>
            <a:stCxn id="403" idx="2"/>
          </p:cNvCxnSpPr>
          <p:nvPr/>
        </p:nvCxnSpPr>
        <p:spPr>
          <a:xfrm rot="5400000">
            <a:off x="7081159" y="746751"/>
            <a:ext cx="361909" cy="225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接點: 肘形 423">
            <a:extLst>
              <a:ext uri="{FF2B5EF4-FFF2-40B4-BE49-F238E27FC236}">
                <a16:creationId xmlns:a16="http://schemas.microsoft.com/office/drawing/2014/main" id="{C62A1AA7-BBFF-4A00-8369-F6C5CC467885}"/>
              </a:ext>
            </a:extLst>
          </p:cNvPr>
          <p:cNvCxnSpPr>
            <a:cxnSpLocks/>
            <a:stCxn id="402" idx="2"/>
          </p:cNvCxnSpPr>
          <p:nvPr/>
        </p:nvCxnSpPr>
        <p:spPr>
          <a:xfrm rot="5400000">
            <a:off x="8329728" y="753625"/>
            <a:ext cx="364188" cy="222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接點: 肘形 424">
            <a:extLst>
              <a:ext uri="{FF2B5EF4-FFF2-40B4-BE49-F238E27FC236}">
                <a16:creationId xmlns:a16="http://schemas.microsoft.com/office/drawing/2014/main" id="{18240CA1-49A9-400E-AF98-DD5A2BCBAFD0}"/>
              </a:ext>
            </a:extLst>
          </p:cNvPr>
          <p:cNvCxnSpPr>
            <a:cxnSpLocks/>
            <a:stCxn id="401" idx="2"/>
          </p:cNvCxnSpPr>
          <p:nvPr/>
        </p:nvCxnSpPr>
        <p:spPr>
          <a:xfrm rot="5400000">
            <a:off x="9564660" y="763748"/>
            <a:ext cx="378959" cy="207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接點: 肘形 425">
            <a:extLst>
              <a:ext uri="{FF2B5EF4-FFF2-40B4-BE49-F238E27FC236}">
                <a16:creationId xmlns:a16="http://schemas.microsoft.com/office/drawing/2014/main" id="{E2F38FF2-986C-4C62-9711-ACE9029B4949}"/>
              </a:ext>
            </a:extLst>
          </p:cNvPr>
          <p:cNvCxnSpPr>
            <a:cxnSpLocks/>
            <a:stCxn id="400" idx="2"/>
          </p:cNvCxnSpPr>
          <p:nvPr/>
        </p:nvCxnSpPr>
        <p:spPr>
          <a:xfrm rot="5400000">
            <a:off x="10814725" y="765744"/>
            <a:ext cx="374864" cy="207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線單箭頭接點 429">
            <a:extLst>
              <a:ext uri="{FF2B5EF4-FFF2-40B4-BE49-F238E27FC236}">
                <a16:creationId xmlns:a16="http://schemas.microsoft.com/office/drawing/2014/main" id="{B0EAC338-33CF-4A33-8DFB-93C5CD132533}"/>
              </a:ext>
            </a:extLst>
          </p:cNvPr>
          <p:cNvCxnSpPr>
            <a:cxnSpLocks/>
            <a:stCxn id="408" idx="2"/>
            <a:endCxn id="340" idx="0"/>
          </p:cNvCxnSpPr>
          <p:nvPr/>
        </p:nvCxnSpPr>
        <p:spPr>
          <a:xfrm flipH="1">
            <a:off x="2416273" y="684765"/>
            <a:ext cx="1055705" cy="31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2" name="直線單箭頭接點 431">
            <a:extLst>
              <a:ext uri="{FF2B5EF4-FFF2-40B4-BE49-F238E27FC236}">
                <a16:creationId xmlns:a16="http://schemas.microsoft.com/office/drawing/2014/main" id="{98E412C1-4978-474C-991D-9C0B04471831}"/>
              </a:ext>
            </a:extLst>
          </p:cNvPr>
          <p:cNvCxnSpPr>
            <a:stCxn id="407" idx="2"/>
            <a:endCxn id="315" idx="0"/>
          </p:cNvCxnSpPr>
          <p:nvPr/>
        </p:nvCxnSpPr>
        <p:spPr>
          <a:xfrm flipH="1">
            <a:off x="3664344" y="678234"/>
            <a:ext cx="1117415" cy="32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4" name="直線單箭頭接點 433">
            <a:extLst>
              <a:ext uri="{FF2B5EF4-FFF2-40B4-BE49-F238E27FC236}">
                <a16:creationId xmlns:a16="http://schemas.microsoft.com/office/drawing/2014/main" id="{207F37E3-E6F7-4EBA-8FEE-E3F2FC9D59E8}"/>
              </a:ext>
            </a:extLst>
          </p:cNvPr>
          <p:cNvCxnSpPr>
            <a:stCxn id="406" idx="2"/>
            <a:endCxn id="290" idx="0"/>
          </p:cNvCxnSpPr>
          <p:nvPr/>
        </p:nvCxnSpPr>
        <p:spPr>
          <a:xfrm flipH="1">
            <a:off x="4945440" y="682330"/>
            <a:ext cx="1084390" cy="31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6" name="直線單箭頭接點 435">
            <a:extLst>
              <a:ext uri="{FF2B5EF4-FFF2-40B4-BE49-F238E27FC236}">
                <a16:creationId xmlns:a16="http://schemas.microsoft.com/office/drawing/2014/main" id="{6632433D-E7F8-4564-A36C-AAABC5082AC8}"/>
              </a:ext>
            </a:extLst>
          </p:cNvPr>
          <p:cNvCxnSpPr>
            <a:stCxn id="403" idx="2"/>
            <a:endCxn id="265" idx="0"/>
          </p:cNvCxnSpPr>
          <p:nvPr/>
        </p:nvCxnSpPr>
        <p:spPr>
          <a:xfrm flipH="1">
            <a:off x="6193511" y="678467"/>
            <a:ext cx="1181272" cy="32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8" name="直線單箭頭接點 437">
            <a:extLst>
              <a:ext uri="{FF2B5EF4-FFF2-40B4-BE49-F238E27FC236}">
                <a16:creationId xmlns:a16="http://schemas.microsoft.com/office/drawing/2014/main" id="{5EA61CBA-D142-442C-A69E-2F110752C5DC}"/>
              </a:ext>
            </a:extLst>
          </p:cNvPr>
          <p:cNvCxnSpPr>
            <a:stCxn id="402" idx="2"/>
            <a:endCxn id="240" idx="0"/>
          </p:cNvCxnSpPr>
          <p:nvPr/>
        </p:nvCxnSpPr>
        <p:spPr>
          <a:xfrm flipH="1">
            <a:off x="7542213" y="682563"/>
            <a:ext cx="1080641" cy="31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0" name="直線單箭頭接點 439">
            <a:extLst>
              <a:ext uri="{FF2B5EF4-FFF2-40B4-BE49-F238E27FC236}">
                <a16:creationId xmlns:a16="http://schemas.microsoft.com/office/drawing/2014/main" id="{94D045DA-53A0-4648-8D21-D4E5A30C9DFB}"/>
              </a:ext>
            </a:extLst>
          </p:cNvPr>
          <p:cNvCxnSpPr>
            <a:stCxn id="401" idx="2"/>
            <a:endCxn id="215" idx="0"/>
          </p:cNvCxnSpPr>
          <p:nvPr/>
        </p:nvCxnSpPr>
        <p:spPr>
          <a:xfrm flipH="1">
            <a:off x="8790284" y="678207"/>
            <a:ext cx="1067793" cy="32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2" name="直線單箭頭接點 441">
            <a:extLst>
              <a:ext uri="{FF2B5EF4-FFF2-40B4-BE49-F238E27FC236}">
                <a16:creationId xmlns:a16="http://schemas.microsoft.com/office/drawing/2014/main" id="{813635E9-8215-43E3-9A6D-FC591113FB4B}"/>
              </a:ext>
            </a:extLst>
          </p:cNvPr>
          <p:cNvCxnSpPr>
            <a:stCxn id="400" idx="2"/>
            <a:endCxn id="135" idx="0"/>
          </p:cNvCxnSpPr>
          <p:nvPr/>
        </p:nvCxnSpPr>
        <p:spPr>
          <a:xfrm flipH="1">
            <a:off x="10038153" y="682303"/>
            <a:ext cx="1067995" cy="31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5" name="直線接點 454">
            <a:extLst>
              <a:ext uri="{FF2B5EF4-FFF2-40B4-BE49-F238E27FC236}">
                <a16:creationId xmlns:a16="http://schemas.microsoft.com/office/drawing/2014/main" id="{F04DE50E-4978-4EBA-BBB8-92B211F55429}"/>
              </a:ext>
            </a:extLst>
          </p:cNvPr>
          <p:cNvCxnSpPr>
            <a:cxnSpLocks/>
            <a:stCxn id="409" idx="2"/>
          </p:cNvCxnSpPr>
          <p:nvPr/>
        </p:nvCxnSpPr>
        <p:spPr>
          <a:xfrm flipH="1">
            <a:off x="1885482" y="680669"/>
            <a:ext cx="338425" cy="138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6" name="文字方塊 455">
            <a:extLst>
              <a:ext uri="{FF2B5EF4-FFF2-40B4-BE49-F238E27FC236}">
                <a16:creationId xmlns:a16="http://schemas.microsoft.com/office/drawing/2014/main" id="{329706A5-F765-42D8-A4C8-1A12EA2A3926}"/>
              </a:ext>
            </a:extLst>
          </p:cNvPr>
          <p:cNvSpPr txBox="1"/>
          <p:nvPr/>
        </p:nvSpPr>
        <p:spPr>
          <a:xfrm>
            <a:off x="843379" y="266435"/>
            <a:ext cx="119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………………..</a:t>
            </a:r>
            <a:endParaRPr lang="zh-TW" altLang="en-US" dirty="0"/>
          </a:p>
        </p:txBody>
      </p:sp>
      <p:sp>
        <p:nvSpPr>
          <p:cNvPr id="457" name="文字方塊 456">
            <a:extLst>
              <a:ext uri="{FF2B5EF4-FFF2-40B4-BE49-F238E27FC236}">
                <a16:creationId xmlns:a16="http://schemas.microsoft.com/office/drawing/2014/main" id="{82217A90-7D55-4882-BA28-43A1F475E59B}"/>
              </a:ext>
            </a:extLst>
          </p:cNvPr>
          <p:cNvSpPr txBox="1"/>
          <p:nvPr/>
        </p:nvSpPr>
        <p:spPr>
          <a:xfrm>
            <a:off x="1016221" y="1046916"/>
            <a:ext cx="8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………...</a:t>
            </a:r>
            <a:endParaRPr lang="zh-TW" altLang="en-US" dirty="0"/>
          </a:p>
        </p:txBody>
      </p:sp>
      <p:sp>
        <p:nvSpPr>
          <p:cNvPr id="458" name="文字方塊 457">
            <a:extLst>
              <a:ext uri="{FF2B5EF4-FFF2-40B4-BE49-F238E27FC236}">
                <a16:creationId xmlns:a16="http://schemas.microsoft.com/office/drawing/2014/main" id="{76012789-5860-4093-A860-7CD0F5EDE5AD}"/>
              </a:ext>
            </a:extLst>
          </p:cNvPr>
          <p:cNvSpPr txBox="1"/>
          <p:nvPr/>
        </p:nvSpPr>
        <p:spPr>
          <a:xfrm>
            <a:off x="1035756" y="2317540"/>
            <a:ext cx="8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………...</a:t>
            </a:r>
            <a:endParaRPr lang="zh-TW" altLang="en-US" dirty="0"/>
          </a:p>
        </p:txBody>
      </p:sp>
      <p:sp>
        <p:nvSpPr>
          <p:cNvPr id="459" name="文字方塊 458">
            <a:extLst>
              <a:ext uri="{FF2B5EF4-FFF2-40B4-BE49-F238E27FC236}">
                <a16:creationId xmlns:a16="http://schemas.microsoft.com/office/drawing/2014/main" id="{A1F135F3-31EC-4CAD-903F-20A4FC62051C}"/>
              </a:ext>
            </a:extLst>
          </p:cNvPr>
          <p:cNvSpPr txBox="1"/>
          <p:nvPr/>
        </p:nvSpPr>
        <p:spPr>
          <a:xfrm>
            <a:off x="1010681" y="3513568"/>
            <a:ext cx="8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………...</a:t>
            </a:r>
            <a:endParaRPr lang="zh-TW" altLang="en-US" dirty="0"/>
          </a:p>
        </p:txBody>
      </p:sp>
      <p:sp>
        <p:nvSpPr>
          <p:cNvPr id="460" name="文字方塊 459">
            <a:extLst>
              <a:ext uri="{FF2B5EF4-FFF2-40B4-BE49-F238E27FC236}">
                <a16:creationId xmlns:a16="http://schemas.microsoft.com/office/drawing/2014/main" id="{38A6DFDF-8C3E-404C-866A-7C7068CF7ECA}"/>
              </a:ext>
            </a:extLst>
          </p:cNvPr>
          <p:cNvSpPr txBox="1"/>
          <p:nvPr/>
        </p:nvSpPr>
        <p:spPr>
          <a:xfrm>
            <a:off x="1030216" y="4784192"/>
            <a:ext cx="8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………...</a:t>
            </a:r>
            <a:endParaRPr lang="zh-TW" altLang="en-US" dirty="0"/>
          </a:p>
        </p:txBody>
      </p:sp>
      <p:sp>
        <p:nvSpPr>
          <p:cNvPr id="461" name="文字方塊 460">
            <a:extLst>
              <a:ext uri="{FF2B5EF4-FFF2-40B4-BE49-F238E27FC236}">
                <a16:creationId xmlns:a16="http://schemas.microsoft.com/office/drawing/2014/main" id="{2AFEA76D-FDC3-4503-ACEB-7224F08D5D07}"/>
              </a:ext>
            </a:extLst>
          </p:cNvPr>
          <p:cNvSpPr txBox="1"/>
          <p:nvPr/>
        </p:nvSpPr>
        <p:spPr>
          <a:xfrm>
            <a:off x="1014175" y="5956610"/>
            <a:ext cx="8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………...</a:t>
            </a:r>
            <a:endParaRPr lang="zh-TW" altLang="en-US" dirty="0"/>
          </a:p>
        </p:txBody>
      </p:sp>
      <p:cxnSp>
        <p:nvCxnSpPr>
          <p:cNvPr id="468" name="直線單箭頭接點 467">
            <a:extLst>
              <a:ext uri="{FF2B5EF4-FFF2-40B4-BE49-F238E27FC236}">
                <a16:creationId xmlns:a16="http://schemas.microsoft.com/office/drawing/2014/main" id="{CB036860-690A-491C-B9BD-C08522E94411}"/>
              </a:ext>
            </a:extLst>
          </p:cNvPr>
          <p:cNvCxnSpPr>
            <a:cxnSpLocks/>
          </p:cNvCxnSpPr>
          <p:nvPr/>
        </p:nvCxnSpPr>
        <p:spPr>
          <a:xfrm flipH="1">
            <a:off x="759190" y="837316"/>
            <a:ext cx="454184" cy="18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0" name="文字方塊 469">
            <a:extLst>
              <a:ext uri="{FF2B5EF4-FFF2-40B4-BE49-F238E27FC236}">
                <a16:creationId xmlns:a16="http://schemas.microsoft.com/office/drawing/2014/main" id="{4C05C486-0BC6-42B8-92F3-A37A99440620}"/>
              </a:ext>
            </a:extLst>
          </p:cNvPr>
          <p:cNvSpPr txBox="1"/>
          <p:nvPr/>
        </p:nvSpPr>
        <p:spPr>
          <a:xfrm>
            <a:off x="11830426" y="112328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S0</a:t>
            </a:r>
            <a:endParaRPr lang="zh-TW" altLang="en-US" dirty="0"/>
          </a:p>
        </p:txBody>
      </p:sp>
      <p:sp>
        <p:nvSpPr>
          <p:cNvPr id="471" name="文字方塊 470">
            <a:extLst>
              <a:ext uri="{FF2B5EF4-FFF2-40B4-BE49-F238E27FC236}">
                <a16:creationId xmlns:a16="http://schemas.microsoft.com/office/drawing/2014/main" id="{8354677E-CA4D-4F06-941E-F9A86E78DEE6}"/>
              </a:ext>
            </a:extLst>
          </p:cNvPr>
          <p:cNvSpPr txBox="1"/>
          <p:nvPr/>
        </p:nvSpPr>
        <p:spPr>
          <a:xfrm>
            <a:off x="11830426" y="23498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S1</a:t>
            </a:r>
            <a:endParaRPr lang="zh-TW" altLang="en-US" dirty="0"/>
          </a:p>
        </p:txBody>
      </p:sp>
      <p:sp>
        <p:nvSpPr>
          <p:cNvPr id="472" name="文字方塊 471">
            <a:extLst>
              <a:ext uri="{FF2B5EF4-FFF2-40B4-BE49-F238E27FC236}">
                <a16:creationId xmlns:a16="http://schemas.microsoft.com/office/drawing/2014/main" id="{D0006FCE-1D6E-4DCF-96BD-6FB59EE34B4E}"/>
              </a:ext>
            </a:extLst>
          </p:cNvPr>
          <p:cNvSpPr txBox="1"/>
          <p:nvPr/>
        </p:nvSpPr>
        <p:spPr>
          <a:xfrm>
            <a:off x="11810213" y="356072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S2</a:t>
            </a:r>
            <a:endParaRPr lang="zh-TW" altLang="en-US" dirty="0"/>
          </a:p>
        </p:txBody>
      </p:sp>
      <p:sp>
        <p:nvSpPr>
          <p:cNvPr id="473" name="文字方塊 472">
            <a:extLst>
              <a:ext uri="{FF2B5EF4-FFF2-40B4-BE49-F238E27FC236}">
                <a16:creationId xmlns:a16="http://schemas.microsoft.com/office/drawing/2014/main" id="{8EFF8B83-2767-4E5B-8C43-12CD07601353}"/>
              </a:ext>
            </a:extLst>
          </p:cNvPr>
          <p:cNvSpPr txBox="1"/>
          <p:nvPr/>
        </p:nvSpPr>
        <p:spPr>
          <a:xfrm>
            <a:off x="11810213" y="483301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S3</a:t>
            </a:r>
            <a:endParaRPr lang="zh-TW" altLang="en-US" dirty="0"/>
          </a:p>
        </p:txBody>
      </p:sp>
      <p:sp>
        <p:nvSpPr>
          <p:cNvPr id="474" name="文字方塊 473">
            <a:extLst>
              <a:ext uri="{FF2B5EF4-FFF2-40B4-BE49-F238E27FC236}">
                <a16:creationId xmlns:a16="http://schemas.microsoft.com/office/drawing/2014/main" id="{D7355EDE-2B76-4995-AFAA-A65F091F9A46}"/>
              </a:ext>
            </a:extLst>
          </p:cNvPr>
          <p:cNvSpPr txBox="1"/>
          <p:nvPr/>
        </p:nvSpPr>
        <p:spPr>
          <a:xfrm>
            <a:off x="11830426" y="603297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S4</a:t>
            </a:r>
            <a:endParaRPr lang="zh-TW" altLang="en-US" dirty="0"/>
          </a:p>
        </p:txBody>
      </p:sp>
      <p:cxnSp>
        <p:nvCxnSpPr>
          <p:cNvPr id="476" name="直線單箭頭接點 475">
            <a:extLst>
              <a:ext uri="{FF2B5EF4-FFF2-40B4-BE49-F238E27FC236}">
                <a16:creationId xmlns:a16="http://schemas.microsoft.com/office/drawing/2014/main" id="{09A76EC4-D334-406B-889C-460A321120FD}"/>
              </a:ext>
            </a:extLst>
          </p:cNvPr>
          <p:cNvCxnSpPr>
            <a:cxnSpLocks/>
            <a:stCxn id="470" idx="1"/>
            <a:endCxn id="2" idx="3"/>
          </p:cNvCxnSpPr>
          <p:nvPr/>
        </p:nvCxnSpPr>
        <p:spPr>
          <a:xfrm flipH="1">
            <a:off x="11536261" y="1307951"/>
            <a:ext cx="294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9" name="直線單箭頭接點 478">
            <a:extLst>
              <a:ext uri="{FF2B5EF4-FFF2-40B4-BE49-F238E27FC236}">
                <a16:creationId xmlns:a16="http://schemas.microsoft.com/office/drawing/2014/main" id="{E6E11AA8-6917-4C08-8BBC-3A500C57A518}"/>
              </a:ext>
            </a:extLst>
          </p:cNvPr>
          <p:cNvCxnSpPr>
            <a:stCxn id="471" idx="1"/>
            <a:endCxn id="9" idx="3"/>
          </p:cNvCxnSpPr>
          <p:nvPr/>
        </p:nvCxnSpPr>
        <p:spPr>
          <a:xfrm flipH="1">
            <a:off x="11536259" y="2534549"/>
            <a:ext cx="294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直線單箭頭接點 480">
            <a:extLst>
              <a:ext uri="{FF2B5EF4-FFF2-40B4-BE49-F238E27FC236}">
                <a16:creationId xmlns:a16="http://schemas.microsoft.com/office/drawing/2014/main" id="{7445A187-4FBA-4A98-887D-BDDEE54E1D30}"/>
              </a:ext>
            </a:extLst>
          </p:cNvPr>
          <p:cNvCxnSpPr>
            <a:stCxn id="472" idx="1"/>
            <a:endCxn id="14" idx="3"/>
          </p:cNvCxnSpPr>
          <p:nvPr/>
        </p:nvCxnSpPr>
        <p:spPr>
          <a:xfrm flipH="1">
            <a:off x="11536257" y="3745391"/>
            <a:ext cx="273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3" name="直線單箭頭接點 482">
            <a:extLst>
              <a:ext uri="{FF2B5EF4-FFF2-40B4-BE49-F238E27FC236}">
                <a16:creationId xmlns:a16="http://schemas.microsoft.com/office/drawing/2014/main" id="{A6FB7D0B-14B8-4858-87EF-F8E62816CDEB}"/>
              </a:ext>
            </a:extLst>
          </p:cNvPr>
          <p:cNvCxnSpPr>
            <a:stCxn id="473" idx="1"/>
            <a:endCxn id="19" idx="3"/>
          </p:cNvCxnSpPr>
          <p:nvPr/>
        </p:nvCxnSpPr>
        <p:spPr>
          <a:xfrm flipH="1" flipV="1">
            <a:off x="11531544" y="5017373"/>
            <a:ext cx="278669" cy="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直線單箭頭接點 484">
            <a:extLst>
              <a:ext uri="{FF2B5EF4-FFF2-40B4-BE49-F238E27FC236}">
                <a16:creationId xmlns:a16="http://schemas.microsoft.com/office/drawing/2014/main" id="{CB44B734-036F-43E5-B5C0-EF71D7464AEF}"/>
              </a:ext>
            </a:extLst>
          </p:cNvPr>
          <p:cNvCxnSpPr>
            <a:stCxn id="474" idx="1"/>
            <a:endCxn id="24" idx="3"/>
          </p:cNvCxnSpPr>
          <p:nvPr/>
        </p:nvCxnSpPr>
        <p:spPr>
          <a:xfrm flipH="1">
            <a:off x="11531544" y="6217645"/>
            <a:ext cx="298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0" name="文字方塊 489">
            <a:extLst>
              <a:ext uri="{FF2B5EF4-FFF2-40B4-BE49-F238E27FC236}">
                <a16:creationId xmlns:a16="http://schemas.microsoft.com/office/drawing/2014/main" id="{507501F7-DDD0-4818-9960-5D04B07E5E9E}"/>
              </a:ext>
            </a:extLst>
          </p:cNvPr>
          <p:cNvSpPr txBox="1"/>
          <p:nvPr/>
        </p:nvSpPr>
        <p:spPr>
          <a:xfrm>
            <a:off x="11680985" y="309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494" name="接點: 肘形 493">
            <a:extLst>
              <a:ext uri="{FF2B5EF4-FFF2-40B4-BE49-F238E27FC236}">
                <a16:creationId xmlns:a16="http://schemas.microsoft.com/office/drawing/2014/main" id="{FE44FFBD-F4B5-4323-A381-A6E25FE4F3E4}"/>
              </a:ext>
            </a:extLst>
          </p:cNvPr>
          <p:cNvCxnSpPr>
            <a:cxnSpLocks/>
          </p:cNvCxnSpPr>
          <p:nvPr/>
        </p:nvCxnSpPr>
        <p:spPr>
          <a:xfrm rot="5400000">
            <a:off x="11390364" y="619075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1" name="文字方塊 520">
            <a:extLst>
              <a:ext uri="{FF2B5EF4-FFF2-40B4-BE49-F238E27FC236}">
                <a16:creationId xmlns:a16="http://schemas.microsoft.com/office/drawing/2014/main" id="{4DC738DA-23EF-4EAF-8E8B-6A40AFD7E5D3}"/>
              </a:ext>
            </a:extLst>
          </p:cNvPr>
          <p:cNvSpPr txBox="1"/>
          <p:nvPr/>
        </p:nvSpPr>
        <p:spPr>
          <a:xfrm>
            <a:off x="10439513" y="1674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22" name="接點: 肘形 521">
            <a:extLst>
              <a:ext uri="{FF2B5EF4-FFF2-40B4-BE49-F238E27FC236}">
                <a16:creationId xmlns:a16="http://schemas.microsoft.com/office/drawing/2014/main" id="{6B92528E-C8E0-4238-990B-E9F15338D289}"/>
              </a:ext>
            </a:extLst>
          </p:cNvPr>
          <p:cNvCxnSpPr>
            <a:cxnSpLocks/>
          </p:cNvCxnSpPr>
          <p:nvPr/>
        </p:nvCxnSpPr>
        <p:spPr>
          <a:xfrm rot="5400000">
            <a:off x="10149454" y="1836701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3" name="文字方塊 522">
            <a:extLst>
              <a:ext uri="{FF2B5EF4-FFF2-40B4-BE49-F238E27FC236}">
                <a16:creationId xmlns:a16="http://schemas.microsoft.com/office/drawing/2014/main" id="{BD73FC85-6ACA-486B-9D2C-77A1C241DCDB}"/>
              </a:ext>
            </a:extLst>
          </p:cNvPr>
          <p:cNvSpPr txBox="1"/>
          <p:nvPr/>
        </p:nvSpPr>
        <p:spPr>
          <a:xfrm>
            <a:off x="11680985" y="1660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24" name="接點: 肘形 523">
            <a:extLst>
              <a:ext uri="{FF2B5EF4-FFF2-40B4-BE49-F238E27FC236}">
                <a16:creationId xmlns:a16="http://schemas.microsoft.com/office/drawing/2014/main" id="{81CCDBED-3905-4C6F-8F22-5665B85DD058}"/>
              </a:ext>
            </a:extLst>
          </p:cNvPr>
          <p:cNvCxnSpPr>
            <a:cxnSpLocks/>
          </p:cNvCxnSpPr>
          <p:nvPr/>
        </p:nvCxnSpPr>
        <p:spPr>
          <a:xfrm rot="5400000">
            <a:off x="11390364" y="1835965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4" name="文字方塊 533">
            <a:extLst>
              <a:ext uri="{FF2B5EF4-FFF2-40B4-BE49-F238E27FC236}">
                <a16:creationId xmlns:a16="http://schemas.microsoft.com/office/drawing/2014/main" id="{C2E91FFA-CF99-4E69-8DBB-6D3B50C77FCE}"/>
              </a:ext>
            </a:extLst>
          </p:cNvPr>
          <p:cNvSpPr txBox="1"/>
          <p:nvPr/>
        </p:nvSpPr>
        <p:spPr>
          <a:xfrm>
            <a:off x="11673177" y="2867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35" name="接點: 肘形 534">
            <a:extLst>
              <a:ext uri="{FF2B5EF4-FFF2-40B4-BE49-F238E27FC236}">
                <a16:creationId xmlns:a16="http://schemas.microsoft.com/office/drawing/2014/main" id="{940B4ED0-09AF-4CC1-807A-40405A3ADCBF}"/>
              </a:ext>
            </a:extLst>
          </p:cNvPr>
          <p:cNvCxnSpPr>
            <a:cxnSpLocks/>
          </p:cNvCxnSpPr>
          <p:nvPr/>
        </p:nvCxnSpPr>
        <p:spPr>
          <a:xfrm rot="5400000">
            <a:off x="11383118" y="3046327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6" name="文字方塊 535">
            <a:extLst>
              <a:ext uri="{FF2B5EF4-FFF2-40B4-BE49-F238E27FC236}">
                <a16:creationId xmlns:a16="http://schemas.microsoft.com/office/drawing/2014/main" id="{568B7666-A04B-4733-8A31-E789847305FF}"/>
              </a:ext>
            </a:extLst>
          </p:cNvPr>
          <p:cNvSpPr txBox="1"/>
          <p:nvPr/>
        </p:nvSpPr>
        <p:spPr>
          <a:xfrm>
            <a:off x="10439513" y="2866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37" name="接點: 肘形 536">
            <a:extLst>
              <a:ext uri="{FF2B5EF4-FFF2-40B4-BE49-F238E27FC236}">
                <a16:creationId xmlns:a16="http://schemas.microsoft.com/office/drawing/2014/main" id="{DAEFCF4E-9C80-40A8-9F94-32C6A4E93C9D}"/>
              </a:ext>
            </a:extLst>
          </p:cNvPr>
          <p:cNvCxnSpPr>
            <a:cxnSpLocks/>
          </p:cNvCxnSpPr>
          <p:nvPr/>
        </p:nvCxnSpPr>
        <p:spPr>
          <a:xfrm rot="5400000">
            <a:off x="10149454" y="3046038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8" name="文字方塊 537">
            <a:extLst>
              <a:ext uri="{FF2B5EF4-FFF2-40B4-BE49-F238E27FC236}">
                <a16:creationId xmlns:a16="http://schemas.microsoft.com/office/drawing/2014/main" id="{40EB5112-1980-4B10-83CA-D64F29281198}"/>
              </a:ext>
            </a:extLst>
          </p:cNvPr>
          <p:cNvSpPr txBox="1"/>
          <p:nvPr/>
        </p:nvSpPr>
        <p:spPr>
          <a:xfrm>
            <a:off x="9179463" y="2858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39" name="接點: 肘形 538">
            <a:extLst>
              <a:ext uri="{FF2B5EF4-FFF2-40B4-BE49-F238E27FC236}">
                <a16:creationId xmlns:a16="http://schemas.microsoft.com/office/drawing/2014/main" id="{E310F126-EF94-44E9-88EB-13923CA3BBBC}"/>
              </a:ext>
            </a:extLst>
          </p:cNvPr>
          <p:cNvCxnSpPr>
            <a:cxnSpLocks/>
          </p:cNvCxnSpPr>
          <p:nvPr/>
        </p:nvCxnSpPr>
        <p:spPr>
          <a:xfrm rot="5400000">
            <a:off x="8889404" y="3038076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0" name="文字方塊 539">
            <a:extLst>
              <a:ext uri="{FF2B5EF4-FFF2-40B4-BE49-F238E27FC236}">
                <a16:creationId xmlns:a16="http://schemas.microsoft.com/office/drawing/2014/main" id="{EA754615-F647-45F6-AAF0-6CF438748DC1}"/>
              </a:ext>
            </a:extLst>
          </p:cNvPr>
          <p:cNvSpPr txBox="1"/>
          <p:nvPr/>
        </p:nvSpPr>
        <p:spPr>
          <a:xfrm>
            <a:off x="7937244" y="2866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41" name="接點: 肘形 540">
            <a:extLst>
              <a:ext uri="{FF2B5EF4-FFF2-40B4-BE49-F238E27FC236}">
                <a16:creationId xmlns:a16="http://schemas.microsoft.com/office/drawing/2014/main" id="{C14398EF-A7ED-4679-8F59-3FFFA5CE725A}"/>
              </a:ext>
            </a:extLst>
          </p:cNvPr>
          <p:cNvCxnSpPr>
            <a:cxnSpLocks/>
          </p:cNvCxnSpPr>
          <p:nvPr/>
        </p:nvCxnSpPr>
        <p:spPr>
          <a:xfrm rot="5400000">
            <a:off x="7647185" y="3045936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2" name="文字方塊 541">
            <a:extLst>
              <a:ext uri="{FF2B5EF4-FFF2-40B4-BE49-F238E27FC236}">
                <a16:creationId xmlns:a16="http://schemas.microsoft.com/office/drawing/2014/main" id="{4CED9ABB-CA30-464A-9FF5-7B0EFDE590FD}"/>
              </a:ext>
            </a:extLst>
          </p:cNvPr>
          <p:cNvSpPr txBox="1"/>
          <p:nvPr/>
        </p:nvSpPr>
        <p:spPr>
          <a:xfrm>
            <a:off x="2804245" y="413406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43" name="接點: 肘形 542">
            <a:extLst>
              <a:ext uri="{FF2B5EF4-FFF2-40B4-BE49-F238E27FC236}">
                <a16:creationId xmlns:a16="http://schemas.microsoft.com/office/drawing/2014/main" id="{8359B824-9496-4D7E-917F-A74E5BE05D78}"/>
              </a:ext>
            </a:extLst>
          </p:cNvPr>
          <p:cNvCxnSpPr>
            <a:cxnSpLocks/>
          </p:cNvCxnSpPr>
          <p:nvPr/>
        </p:nvCxnSpPr>
        <p:spPr>
          <a:xfrm rot="5400000">
            <a:off x="2514186" y="4313365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7" name="文字方塊 546">
            <a:extLst>
              <a:ext uri="{FF2B5EF4-FFF2-40B4-BE49-F238E27FC236}">
                <a16:creationId xmlns:a16="http://schemas.microsoft.com/office/drawing/2014/main" id="{D1995C58-16EB-4A87-BDCC-999FF6C16F62}"/>
              </a:ext>
            </a:extLst>
          </p:cNvPr>
          <p:cNvSpPr txBox="1"/>
          <p:nvPr/>
        </p:nvSpPr>
        <p:spPr>
          <a:xfrm>
            <a:off x="4047326" y="4114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48" name="接點: 肘形 547">
            <a:extLst>
              <a:ext uri="{FF2B5EF4-FFF2-40B4-BE49-F238E27FC236}">
                <a16:creationId xmlns:a16="http://schemas.microsoft.com/office/drawing/2014/main" id="{5E313EAB-DA05-437A-B599-9AD61934817A}"/>
              </a:ext>
            </a:extLst>
          </p:cNvPr>
          <p:cNvCxnSpPr>
            <a:cxnSpLocks/>
          </p:cNvCxnSpPr>
          <p:nvPr/>
        </p:nvCxnSpPr>
        <p:spPr>
          <a:xfrm rot="5400000">
            <a:off x="3757267" y="4293740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9" name="文字方塊 548">
            <a:extLst>
              <a:ext uri="{FF2B5EF4-FFF2-40B4-BE49-F238E27FC236}">
                <a16:creationId xmlns:a16="http://schemas.microsoft.com/office/drawing/2014/main" id="{8C6CDF16-78F4-454D-ACA7-F2DBAA8FAAD0}"/>
              </a:ext>
            </a:extLst>
          </p:cNvPr>
          <p:cNvSpPr txBox="1"/>
          <p:nvPr/>
        </p:nvSpPr>
        <p:spPr>
          <a:xfrm>
            <a:off x="5344381" y="4146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50" name="接點: 肘形 549">
            <a:extLst>
              <a:ext uri="{FF2B5EF4-FFF2-40B4-BE49-F238E27FC236}">
                <a16:creationId xmlns:a16="http://schemas.microsoft.com/office/drawing/2014/main" id="{A02E4347-EA7E-49FA-88E7-501F00632712}"/>
              </a:ext>
            </a:extLst>
          </p:cNvPr>
          <p:cNvCxnSpPr>
            <a:cxnSpLocks/>
          </p:cNvCxnSpPr>
          <p:nvPr/>
        </p:nvCxnSpPr>
        <p:spPr>
          <a:xfrm rot="5400000">
            <a:off x="5054322" y="4325586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1" name="文字方塊 550">
            <a:extLst>
              <a:ext uri="{FF2B5EF4-FFF2-40B4-BE49-F238E27FC236}">
                <a16:creationId xmlns:a16="http://schemas.microsoft.com/office/drawing/2014/main" id="{4B030EE2-5A66-4EA8-BC56-4588C9507BC2}"/>
              </a:ext>
            </a:extLst>
          </p:cNvPr>
          <p:cNvSpPr txBox="1"/>
          <p:nvPr/>
        </p:nvSpPr>
        <p:spPr>
          <a:xfrm>
            <a:off x="6604799" y="413406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52" name="接點: 肘形 551">
            <a:extLst>
              <a:ext uri="{FF2B5EF4-FFF2-40B4-BE49-F238E27FC236}">
                <a16:creationId xmlns:a16="http://schemas.microsoft.com/office/drawing/2014/main" id="{D4DB8668-FA55-4D42-87B9-034D982C8093}"/>
              </a:ext>
            </a:extLst>
          </p:cNvPr>
          <p:cNvCxnSpPr>
            <a:cxnSpLocks/>
          </p:cNvCxnSpPr>
          <p:nvPr/>
        </p:nvCxnSpPr>
        <p:spPr>
          <a:xfrm rot="5400000">
            <a:off x="6314740" y="4313365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4" name="接點: 肘形 553">
            <a:extLst>
              <a:ext uri="{FF2B5EF4-FFF2-40B4-BE49-F238E27FC236}">
                <a16:creationId xmlns:a16="http://schemas.microsoft.com/office/drawing/2014/main" id="{FB585221-3F26-4F24-A5BF-92223B2AEEAD}"/>
              </a:ext>
            </a:extLst>
          </p:cNvPr>
          <p:cNvCxnSpPr>
            <a:cxnSpLocks/>
          </p:cNvCxnSpPr>
          <p:nvPr/>
        </p:nvCxnSpPr>
        <p:spPr>
          <a:xfrm rot="5400000">
            <a:off x="7647811" y="4306088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5" name="接點: 肘形 554">
            <a:extLst>
              <a:ext uri="{FF2B5EF4-FFF2-40B4-BE49-F238E27FC236}">
                <a16:creationId xmlns:a16="http://schemas.microsoft.com/office/drawing/2014/main" id="{F50688D9-C243-4000-92B6-F75A606484B6}"/>
              </a:ext>
            </a:extLst>
          </p:cNvPr>
          <p:cNvCxnSpPr>
            <a:cxnSpLocks/>
          </p:cNvCxnSpPr>
          <p:nvPr/>
        </p:nvCxnSpPr>
        <p:spPr>
          <a:xfrm rot="5400000">
            <a:off x="8891783" y="4335255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6" name="文字方塊 555">
            <a:extLst>
              <a:ext uri="{FF2B5EF4-FFF2-40B4-BE49-F238E27FC236}">
                <a16:creationId xmlns:a16="http://schemas.microsoft.com/office/drawing/2014/main" id="{2EE0BBA2-049F-4D1F-B801-C58244BBC415}"/>
              </a:ext>
            </a:extLst>
          </p:cNvPr>
          <p:cNvSpPr txBox="1"/>
          <p:nvPr/>
        </p:nvSpPr>
        <p:spPr>
          <a:xfrm>
            <a:off x="10478006" y="413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57" name="接點: 肘形 556">
            <a:extLst>
              <a:ext uri="{FF2B5EF4-FFF2-40B4-BE49-F238E27FC236}">
                <a16:creationId xmlns:a16="http://schemas.microsoft.com/office/drawing/2014/main" id="{8EC4F79D-1A03-454F-9BE2-A15A94D10A47}"/>
              </a:ext>
            </a:extLst>
          </p:cNvPr>
          <p:cNvCxnSpPr>
            <a:cxnSpLocks/>
          </p:cNvCxnSpPr>
          <p:nvPr/>
        </p:nvCxnSpPr>
        <p:spPr>
          <a:xfrm rot="5400000">
            <a:off x="10187947" y="4318309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8" name="接點: 肘形 557">
            <a:extLst>
              <a:ext uri="{FF2B5EF4-FFF2-40B4-BE49-F238E27FC236}">
                <a16:creationId xmlns:a16="http://schemas.microsoft.com/office/drawing/2014/main" id="{94EA7AC3-139A-4843-9D1F-56718F1686FC}"/>
              </a:ext>
            </a:extLst>
          </p:cNvPr>
          <p:cNvCxnSpPr>
            <a:cxnSpLocks/>
          </p:cNvCxnSpPr>
          <p:nvPr/>
        </p:nvCxnSpPr>
        <p:spPr>
          <a:xfrm rot="5400000">
            <a:off x="11448365" y="4306088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4" name="文字方塊 563">
            <a:extLst>
              <a:ext uri="{FF2B5EF4-FFF2-40B4-BE49-F238E27FC236}">
                <a16:creationId xmlns:a16="http://schemas.microsoft.com/office/drawing/2014/main" id="{F71FDF03-EB73-4D50-BDA3-2E690ECF2564}"/>
              </a:ext>
            </a:extLst>
          </p:cNvPr>
          <p:cNvSpPr txBox="1"/>
          <p:nvPr/>
        </p:nvSpPr>
        <p:spPr>
          <a:xfrm>
            <a:off x="7920533" y="411685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565" name="文字方塊 564">
            <a:extLst>
              <a:ext uri="{FF2B5EF4-FFF2-40B4-BE49-F238E27FC236}">
                <a16:creationId xmlns:a16="http://schemas.microsoft.com/office/drawing/2014/main" id="{16DE8109-3B05-49B5-BCB8-9BD647C812CE}"/>
              </a:ext>
            </a:extLst>
          </p:cNvPr>
          <p:cNvSpPr txBox="1"/>
          <p:nvPr/>
        </p:nvSpPr>
        <p:spPr>
          <a:xfrm>
            <a:off x="9172217" y="41462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566" name="文字方塊 565">
            <a:extLst>
              <a:ext uri="{FF2B5EF4-FFF2-40B4-BE49-F238E27FC236}">
                <a16:creationId xmlns:a16="http://schemas.microsoft.com/office/drawing/2014/main" id="{39E4B5CA-A600-4077-8058-3FA56BAC5982}"/>
              </a:ext>
            </a:extLst>
          </p:cNvPr>
          <p:cNvSpPr txBox="1"/>
          <p:nvPr/>
        </p:nvSpPr>
        <p:spPr>
          <a:xfrm>
            <a:off x="11732482" y="414502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567" name="文字方塊 566">
            <a:extLst>
              <a:ext uri="{FF2B5EF4-FFF2-40B4-BE49-F238E27FC236}">
                <a16:creationId xmlns:a16="http://schemas.microsoft.com/office/drawing/2014/main" id="{C2C079F1-A0C4-4798-955E-A23973B4E0F4}"/>
              </a:ext>
            </a:extLst>
          </p:cNvPr>
          <p:cNvSpPr txBox="1"/>
          <p:nvPr/>
        </p:nvSpPr>
        <p:spPr>
          <a:xfrm>
            <a:off x="2811491" y="53256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68" name="接點: 肘形 567">
            <a:extLst>
              <a:ext uri="{FF2B5EF4-FFF2-40B4-BE49-F238E27FC236}">
                <a16:creationId xmlns:a16="http://schemas.microsoft.com/office/drawing/2014/main" id="{90E8C516-FB20-4BB2-807E-E906270DBCEA}"/>
              </a:ext>
            </a:extLst>
          </p:cNvPr>
          <p:cNvCxnSpPr>
            <a:cxnSpLocks/>
          </p:cNvCxnSpPr>
          <p:nvPr/>
        </p:nvCxnSpPr>
        <p:spPr>
          <a:xfrm rot="5400000">
            <a:off x="2521432" y="5504950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9" name="文字方塊 568">
            <a:extLst>
              <a:ext uri="{FF2B5EF4-FFF2-40B4-BE49-F238E27FC236}">
                <a16:creationId xmlns:a16="http://schemas.microsoft.com/office/drawing/2014/main" id="{93003424-4E8F-4B99-9721-9BF8C3F09335}"/>
              </a:ext>
            </a:extLst>
          </p:cNvPr>
          <p:cNvSpPr txBox="1"/>
          <p:nvPr/>
        </p:nvSpPr>
        <p:spPr>
          <a:xfrm>
            <a:off x="4054572" y="5306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70" name="接點: 肘形 569">
            <a:extLst>
              <a:ext uri="{FF2B5EF4-FFF2-40B4-BE49-F238E27FC236}">
                <a16:creationId xmlns:a16="http://schemas.microsoft.com/office/drawing/2014/main" id="{0D2FAA9E-3B14-4971-9F2F-6CE64F8951A8}"/>
              </a:ext>
            </a:extLst>
          </p:cNvPr>
          <p:cNvCxnSpPr>
            <a:cxnSpLocks/>
          </p:cNvCxnSpPr>
          <p:nvPr/>
        </p:nvCxnSpPr>
        <p:spPr>
          <a:xfrm rot="5400000">
            <a:off x="3764513" y="5485325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1" name="文字方塊 570">
            <a:extLst>
              <a:ext uri="{FF2B5EF4-FFF2-40B4-BE49-F238E27FC236}">
                <a16:creationId xmlns:a16="http://schemas.microsoft.com/office/drawing/2014/main" id="{B0362F68-217B-400E-8940-2345C2EAE8AE}"/>
              </a:ext>
            </a:extLst>
          </p:cNvPr>
          <p:cNvSpPr txBox="1"/>
          <p:nvPr/>
        </p:nvSpPr>
        <p:spPr>
          <a:xfrm>
            <a:off x="5351627" y="5337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72" name="接點: 肘形 571">
            <a:extLst>
              <a:ext uri="{FF2B5EF4-FFF2-40B4-BE49-F238E27FC236}">
                <a16:creationId xmlns:a16="http://schemas.microsoft.com/office/drawing/2014/main" id="{9D0E0044-D1E2-4C27-AA88-2723634205D4}"/>
              </a:ext>
            </a:extLst>
          </p:cNvPr>
          <p:cNvCxnSpPr>
            <a:cxnSpLocks/>
          </p:cNvCxnSpPr>
          <p:nvPr/>
        </p:nvCxnSpPr>
        <p:spPr>
          <a:xfrm rot="5400000">
            <a:off x="5061568" y="5517171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3" name="文字方塊 572">
            <a:extLst>
              <a:ext uri="{FF2B5EF4-FFF2-40B4-BE49-F238E27FC236}">
                <a16:creationId xmlns:a16="http://schemas.microsoft.com/office/drawing/2014/main" id="{0887FF0A-24DA-4337-8836-8A35C48EA644}"/>
              </a:ext>
            </a:extLst>
          </p:cNvPr>
          <p:cNvSpPr txBox="1"/>
          <p:nvPr/>
        </p:nvSpPr>
        <p:spPr>
          <a:xfrm>
            <a:off x="6612045" y="53256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74" name="接點: 肘形 573">
            <a:extLst>
              <a:ext uri="{FF2B5EF4-FFF2-40B4-BE49-F238E27FC236}">
                <a16:creationId xmlns:a16="http://schemas.microsoft.com/office/drawing/2014/main" id="{248A06AF-7B86-49E5-B3EF-AEF76A5CF644}"/>
              </a:ext>
            </a:extLst>
          </p:cNvPr>
          <p:cNvCxnSpPr>
            <a:cxnSpLocks/>
          </p:cNvCxnSpPr>
          <p:nvPr/>
        </p:nvCxnSpPr>
        <p:spPr>
          <a:xfrm rot="5400000">
            <a:off x="6321986" y="5504950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5" name="接點: 肘形 574">
            <a:extLst>
              <a:ext uri="{FF2B5EF4-FFF2-40B4-BE49-F238E27FC236}">
                <a16:creationId xmlns:a16="http://schemas.microsoft.com/office/drawing/2014/main" id="{0FB668C0-D3D2-4914-848A-76AB89D8C8AB}"/>
              </a:ext>
            </a:extLst>
          </p:cNvPr>
          <p:cNvCxnSpPr>
            <a:cxnSpLocks/>
          </p:cNvCxnSpPr>
          <p:nvPr/>
        </p:nvCxnSpPr>
        <p:spPr>
          <a:xfrm rot="5400000">
            <a:off x="7655057" y="5497673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6" name="接點: 肘形 575">
            <a:extLst>
              <a:ext uri="{FF2B5EF4-FFF2-40B4-BE49-F238E27FC236}">
                <a16:creationId xmlns:a16="http://schemas.microsoft.com/office/drawing/2014/main" id="{09D04ABC-515C-424E-B158-CEFABC447143}"/>
              </a:ext>
            </a:extLst>
          </p:cNvPr>
          <p:cNvCxnSpPr>
            <a:cxnSpLocks/>
          </p:cNvCxnSpPr>
          <p:nvPr/>
        </p:nvCxnSpPr>
        <p:spPr>
          <a:xfrm rot="5400000">
            <a:off x="8899029" y="5526840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7" name="文字方塊 576">
            <a:extLst>
              <a:ext uri="{FF2B5EF4-FFF2-40B4-BE49-F238E27FC236}">
                <a16:creationId xmlns:a16="http://schemas.microsoft.com/office/drawing/2014/main" id="{DDDB411B-4C54-4983-85B1-928EBA489B83}"/>
              </a:ext>
            </a:extLst>
          </p:cNvPr>
          <p:cNvSpPr txBox="1"/>
          <p:nvPr/>
        </p:nvSpPr>
        <p:spPr>
          <a:xfrm>
            <a:off x="10485252" y="5330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78" name="接點: 肘形 577">
            <a:extLst>
              <a:ext uri="{FF2B5EF4-FFF2-40B4-BE49-F238E27FC236}">
                <a16:creationId xmlns:a16="http://schemas.microsoft.com/office/drawing/2014/main" id="{50EB732E-AAD5-416E-91F8-E8AFFADD045E}"/>
              </a:ext>
            </a:extLst>
          </p:cNvPr>
          <p:cNvCxnSpPr>
            <a:cxnSpLocks/>
          </p:cNvCxnSpPr>
          <p:nvPr/>
        </p:nvCxnSpPr>
        <p:spPr>
          <a:xfrm rot="5400000">
            <a:off x="10195193" y="5509894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9" name="接點: 肘形 578">
            <a:extLst>
              <a:ext uri="{FF2B5EF4-FFF2-40B4-BE49-F238E27FC236}">
                <a16:creationId xmlns:a16="http://schemas.microsoft.com/office/drawing/2014/main" id="{292BEF1F-429E-4B79-A1FC-F810A6915B90}"/>
              </a:ext>
            </a:extLst>
          </p:cNvPr>
          <p:cNvCxnSpPr>
            <a:cxnSpLocks/>
          </p:cNvCxnSpPr>
          <p:nvPr/>
        </p:nvCxnSpPr>
        <p:spPr>
          <a:xfrm rot="5400000">
            <a:off x="11383118" y="5525470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0" name="文字方塊 579">
            <a:extLst>
              <a:ext uri="{FF2B5EF4-FFF2-40B4-BE49-F238E27FC236}">
                <a16:creationId xmlns:a16="http://schemas.microsoft.com/office/drawing/2014/main" id="{4F57E512-9763-4DD9-B9E9-11F5F4C96B68}"/>
              </a:ext>
            </a:extLst>
          </p:cNvPr>
          <p:cNvSpPr txBox="1"/>
          <p:nvPr/>
        </p:nvSpPr>
        <p:spPr>
          <a:xfrm>
            <a:off x="7927779" y="530844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581" name="文字方塊 580">
            <a:extLst>
              <a:ext uri="{FF2B5EF4-FFF2-40B4-BE49-F238E27FC236}">
                <a16:creationId xmlns:a16="http://schemas.microsoft.com/office/drawing/2014/main" id="{02DBE2BC-8704-4067-87F1-941375566DE3}"/>
              </a:ext>
            </a:extLst>
          </p:cNvPr>
          <p:cNvSpPr txBox="1"/>
          <p:nvPr/>
        </p:nvSpPr>
        <p:spPr>
          <a:xfrm>
            <a:off x="9179463" y="533787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582" name="文字方塊 581">
            <a:extLst>
              <a:ext uri="{FF2B5EF4-FFF2-40B4-BE49-F238E27FC236}">
                <a16:creationId xmlns:a16="http://schemas.microsoft.com/office/drawing/2014/main" id="{C0347422-6C7A-4824-B300-C40749A6C8E7}"/>
              </a:ext>
            </a:extLst>
          </p:cNvPr>
          <p:cNvSpPr txBox="1"/>
          <p:nvPr/>
        </p:nvSpPr>
        <p:spPr>
          <a:xfrm>
            <a:off x="11670878" y="534335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83" name="接點: 肘形 582">
            <a:extLst>
              <a:ext uri="{FF2B5EF4-FFF2-40B4-BE49-F238E27FC236}">
                <a16:creationId xmlns:a16="http://schemas.microsoft.com/office/drawing/2014/main" id="{F779FC28-6A92-4A4A-B5CB-B0848819889B}"/>
              </a:ext>
            </a:extLst>
          </p:cNvPr>
          <p:cNvCxnSpPr/>
          <p:nvPr/>
        </p:nvCxnSpPr>
        <p:spPr>
          <a:xfrm rot="5400000">
            <a:off x="207810" y="3069832"/>
            <a:ext cx="596249" cy="212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4" name="接點: 肘形 583">
            <a:extLst>
              <a:ext uri="{FF2B5EF4-FFF2-40B4-BE49-F238E27FC236}">
                <a16:creationId xmlns:a16="http://schemas.microsoft.com/office/drawing/2014/main" id="{C7F1A378-37E5-4B4B-9326-4EF7176CEF0B}"/>
              </a:ext>
            </a:extLst>
          </p:cNvPr>
          <p:cNvCxnSpPr/>
          <p:nvPr/>
        </p:nvCxnSpPr>
        <p:spPr>
          <a:xfrm rot="5400000">
            <a:off x="194991" y="4346952"/>
            <a:ext cx="596249" cy="212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接點: 肘形 584">
            <a:extLst>
              <a:ext uri="{FF2B5EF4-FFF2-40B4-BE49-F238E27FC236}">
                <a16:creationId xmlns:a16="http://schemas.microsoft.com/office/drawing/2014/main" id="{F1B849D8-6389-4F75-AFC1-8BCC5714F3EF}"/>
              </a:ext>
            </a:extLst>
          </p:cNvPr>
          <p:cNvCxnSpPr/>
          <p:nvPr/>
        </p:nvCxnSpPr>
        <p:spPr>
          <a:xfrm rot="5400000">
            <a:off x="186738" y="5529648"/>
            <a:ext cx="596249" cy="212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接點: 肘形 585">
            <a:extLst>
              <a:ext uri="{FF2B5EF4-FFF2-40B4-BE49-F238E27FC236}">
                <a16:creationId xmlns:a16="http://schemas.microsoft.com/office/drawing/2014/main" id="{D57EDD1A-DB24-4A01-9478-94D0FDB30491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10690281" y="3058667"/>
            <a:ext cx="621169" cy="219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7" name="接點: 肘形 586">
            <a:extLst>
              <a:ext uri="{FF2B5EF4-FFF2-40B4-BE49-F238E27FC236}">
                <a16:creationId xmlns:a16="http://schemas.microsoft.com/office/drawing/2014/main" id="{7725263B-27C5-43AB-812E-E8B625ECF9C9}"/>
              </a:ext>
            </a:extLst>
          </p:cNvPr>
          <p:cNvCxnSpPr>
            <a:cxnSpLocks/>
            <a:stCxn id="142" idx="2"/>
          </p:cNvCxnSpPr>
          <p:nvPr/>
        </p:nvCxnSpPr>
        <p:spPr>
          <a:xfrm rot="5400000">
            <a:off x="9435260" y="3053103"/>
            <a:ext cx="622555" cy="232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8" name="接點: 肘形 587">
            <a:extLst>
              <a:ext uri="{FF2B5EF4-FFF2-40B4-BE49-F238E27FC236}">
                <a16:creationId xmlns:a16="http://schemas.microsoft.com/office/drawing/2014/main" id="{2A5ECD4F-6C96-49AD-8B9E-D856A5702F99}"/>
              </a:ext>
            </a:extLst>
          </p:cNvPr>
          <p:cNvCxnSpPr>
            <a:cxnSpLocks/>
            <a:stCxn id="222" idx="2"/>
          </p:cNvCxnSpPr>
          <p:nvPr/>
        </p:nvCxnSpPr>
        <p:spPr>
          <a:xfrm rot="5400000">
            <a:off x="8175072" y="3051170"/>
            <a:ext cx="632941" cy="246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接點: 肘形 588">
            <a:extLst>
              <a:ext uri="{FF2B5EF4-FFF2-40B4-BE49-F238E27FC236}">
                <a16:creationId xmlns:a16="http://schemas.microsoft.com/office/drawing/2014/main" id="{69890F15-B6FC-41CE-AB97-729E2B0C8D2F}"/>
              </a:ext>
            </a:extLst>
          </p:cNvPr>
          <p:cNvCxnSpPr>
            <a:cxnSpLocks/>
            <a:stCxn id="247" idx="2"/>
          </p:cNvCxnSpPr>
          <p:nvPr/>
        </p:nvCxnSpPr>
        <p:spPr>
          <a:xfrm rot="5400000">
            <a:off x="6942815" y="3064260"/>
            <a:ext cx="630216" cy="217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接點: 肘形 589">
            <a:extLst>
              <a:ext uri="{FF2B5EF4-FFF2-40B4-BE49-F238E27FC236}">
                <a16:creationId xmlns:a16="http://schemas.microsoft.com/office/drawing/2014/main" id="{85E42361-C5E3-4683-896D-76D81E8F2340}"/>
              </a:ext>
            </a:extLst>
          </p:cNvPr>
          <p:cNvCxnSpPr>
            <a:cxnSpLocks/>
            <a:stCxn id="272" idx="2"/>
          </p:cNvCxnSpPr>
          <p:nvPr/>
        </p:nvCxnSpPr>
        <p:spPr>
          <a:xfrm rot="5400000">
            <a:off x="5586685" y="3056832"/>
            <a:ext cx="630217" cy="232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接點: 肘形 590">
            <a:extLst>
              <a:ext uri="{FF2B5EF4-FFF2-40B4-BE49-F238E27FC236}">
                <a16:creationId xmlns:a16="http://schemas.microsoft.com/office/drawing/2014/main" id="{B8547EEF-49E1-49CF-B327-221063F4662A}"/>
              </a:ext>
            </a:extLst>
          </p:cNvPr>
          <p:cNvCxnSpPr>
            <a:cxnSpLocks/>
            <a:stCxn id="297" idx="2"/>
          </p:cNvCxnSpPr>
          <p:nvPr/>
        </p:nvCxnSpPr>
        <p:spPr>
          <a:xfrm rot="5400000">
            <a:off x="4350253" y="3068469"/>
            <a:ext cx="630215" cy="2094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2" name="接點: 肘形 591">
            <a:extLst>
              <a:ext uri="{FF2B5EF4-FFF2-40B4-BE49-F238E27FC236}">
                <a16:creationId xmlns:a16="http://schemas.microsoft.com/office/drawing/2014/main" id="{4607084E-9564-4090-A586-2A61C47E7936}"/>
              </a:ext>
            </a:extLst>
          </p:cNvPr>
          <p:cNvCxnSpPr>
            <a:cxnSpLocks/>
            <a:stCxn id="322" idx="2"/>
          </p:cNvCxnSpPr>
          <p:nvPr/>
        </p:nvCxnSpPr>
        <p:spPr>
          <a:xfrm rot="5400000">
            <a:off x="3058494" y="3062734"/>
            <a:ext cx="635142" cy="225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3" name="接點: 肘形 592">
            <a:extLst>
              <a:ext uri="{FF2B5EF4-FFF2-40B4-BE49-F238E27FC236}">
                <a16:creationId xmlns:a16="http://schemas.microsoft.com/office/drawing/2014/main" id="{E9A363BD-855D-43E2-936C-41CB3DAECA29}"/>
              </a:ext>
            </a:extLst>
          </p:cNvPr>
          <p:cNvCxnSpPr>
            <a:cxnSpLocks/>
            <a:stCxn id="347" idx="2"/>
          </p:cNvCxnSpPr>
          <p:nvPr/>
        </p:nvCxnSpPr>
        <p:spPr>
          <a:xfrm rot="5400000">
            <a:off x="1825608" y="3063945"/>
            <a:ext cx="621169" cy="209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4" name="接點: 肘形 593">
            <a:extLst>
              <a:ext uri="{FF2B5EF4-FFF2-40B4-BE49-F238E27FC236}">
                <a16:creationId xmlns:a16="http://schemas.microsoft.com/office/drawing/2014/main" id="{06C8D96D-6198-4672-B25E-EB31AACC721C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10663435" y="4285211"/>
            <a:ext cx="663715" cy="231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接點: 肘形 594">
            <a:extLst>
              <a:ext uri="{FF2B5EF4-FFF2-40B4-BE49-F238E27FC236}">
                <a16:creationId xmlns:a16="http://schemas.microsoft.com/office/drawing/2014/main" id="{A6F5DBE3-7A4C-4757-BEB9-DAB0459EEF78}"/>
              </a:ext>
            </a:extLst>
          </p:cNvPr>
          <p:cNvCxnSpPr>
            <a:cxnSpLocks/>
            <a:stCxn id="147" idx="2"/>
          </p:cNvCxnSpPr>
          <p:nvPr/>
        </p:nvCxnSpPr>
        <p:spPr>
          <a:xfrm rot="5400000">
            <a:off x="9408414" y="4279647"/>
            <a:ext cx="665101" cy="243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接點: 肘形 595">
            <a:extLst>
              <a:ext uri="{FF2B5EF4-FFF2-40B4-BE49-F238E27FC236}">
                <a16:creationId xmlns:a16="http://schemas.microsoft.com/office/drawing/2014/main" id="{C54AD25D-E7A0-4433-83CE-E28B26CFEC17}"/>
              </a:ext>
            </a:extLst>
          </p:cNvPr>
          <p:cNvCxnSpPr>
            <a:cxnSpLocks/>
            <a:stCxn id="227" idx="2"/>
          </p:cNvCxnSpPr>
          <p:nvPr/>
        </p:nvCxnSpPr>
        <p:spPr>
          <a:xfrm rot="5400000">
            <a:off x="8148226" y="4277714"/>
            <a:ext cx="675487" cy="257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接點: 肘形 596">
            <a:extLst>
              <a:ext uri="{FF2B5EF4-FFF2-40B4-BE49-F238E27FC236}">
                <a16:creationId xmlns:a16="http://schemas.microsoft.com/office/drawing/2014/main" id="{EA4E5ADC-9730-4759-9D73-6C245C3B59D2}"/>
              </a:ext>
            </a:extLst>
          </p:cNvPr>
          <p:cNvCxnSpPr>
            <a:cxnSpLocks/>
            <a:stCxn id="252" idx="2"/>
          </p:cNvCxnSpPr>
          <p:nvPr/>
        </p:nvCxnSpPr>
        <p:spPr>
          <a:xfrm rot="5400000">
            <a:off x="6915969" y="4290804"/>
            <a:ext cx="672762" cy="22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接點: 肘形 597">
            <a:extLst>
              <a:ext uri="{FF2B5EF4-FFF2-40B4-BE49-F238E27FC236}">
                <a16:creationId xmlns:a16="http://schemas.microsoft.com/office/drawing/2014/main" id="{6C2F9839-F95E-4CE0-8828-28854AA928F8}"/>
              </a:ext>
            </a:extLst>
          </p:cNvPr>
          <p:cNvCxnSpPr>
            <a:cxnSpLocks/>
            <a:stCxn id="277" idx="2"/>
          </p:cNvCxnSpPr>
          <p:nvPr/>
        </p:nvCxnSpPr>
        <p:spPr>
          <a:xfrm rot="5400000">
            <a:off x="5559839" y="4283376"/>
            <a:ext cx="672763" cy="243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接點: 肘形 598">
            <a:extLst>
              <a:ext uri="{FF2B5EF4-FFF2-40B4-BE49-F238E27FC236}">
                <a16:creationId xmlns:a16="http://schemas.microsoft.com/office/drawing/2014/main" id="{CD96A023-B040-4482-B0DA-A76DA296341F}"/>
              </a:ext>
            </a:extLst>
          </p:cNvPr>
          <p:cNvCxnSpPr>
            <a:cxnSpLocks/>
            <a:stCxn id="302" idx="2"/>
          </p:cNvCxnSpPr>
          <p:nvPr/>
        </p:nvCxnSpPr>
        <p:spPr>
          <a:xfrm rot="5400000">
            <a:off x="4323407" y="4295013"/>
            <a:ext cx="672761" cy="220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接點: 肘形 599">
            <a:extLst>
              <a:ext uri="{FF2B5EF4-FFF2-40B4-BE49-F238E27FC236}">
                <a16:creationId xmlns:a16="http://schemas.microsoft.com/office/drawing/2014/main" id="{7F1FCADC-5BF3-419A-AA1C-7AB3DA481FF2}"/>
              </a:ext>
            </a:extLst>
          </p:cNvPr>
          <p:cNvCxnSpPr>
            <a:cxnSpLocks/>
            <a:stCxn id="327" idx="2"/>
          </p:cNvCxnSpPr>
          <p:nvPr/>
        </p:nvCxnSpPr>
        <p:spPr>
          <a:xfrm rot="5400000">
            <a:off x="3031648" y="4289278"/>
            <a:ext cx="677688" cy="2369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接點: 肘形 600">
            <a:extLst>
              <a:ext uri="{FF2B5EF4-FFF2-40B4-BE49-F238E27FC236}">
                <a16:creationId xmlns:a16="http://schemas.microsoft.com/office/drawing/2014/main" id="{D33B30B7-7A10-48F0-805E-BF8506547551}"/>
              </a:ext>
            </a:extLst>
          </p:cNvPr>
          <p:cNvCxnSpPr>
            <a:cxnSpLocks/>
            <a:stCxn id="352" idx="2"/>
          </p:cNvCxnSpPr>
          <p:nvPr/>
        </p:nvCxnSpPr>
        <p:spPr>
          <a:xfrm rot="5400000">
            <a:off x="1798762" y="4290489"/>
            <a:ext cx="663715" cy="2205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接點: 肘形 601">
            <a:extLst>
              <a:ext uri="{FF2B5EF4-FFF2-40B4-BE49-F238E27FC236}">
                <a16:creationId xmlns:a16="http://schemas.microsoft.com/office/drawing/2014/main" id="{3469443E-7B8E-454F-AAE4-261D6A8BC828}"/>
              </a:ext>
            </a:extLst>
          </p:cNvPr>
          <p:cNvCxnSpPr>
            <a:cxnSpLocks/>
          </p:cNvCxnSpPr>
          <p:nvPr/>
        </p:nvCxnSpPr>
        <p:spPr>
          <a:xfrm rot="5400000">
            <a:off x="10687945" y="5535418"/>
            <a:ext cx="596249" cy="212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接點: 肘形 602">
            <a:extLst>
              <a:ext uri="{FF2B5EF4-FFF2-40B4-BE49-F238E27FC236}">
                <a16:creationId xmlns:a16="http://schemas.microsoft.com/office/drawing/2014/main" id="{CB14864C-7B0E-491C-9933-024B0E6AF0B7}"/>
              </a:ext>
            </a:extLst>
          </p:cNvPr>
          <p:cNvCxnSpPr/>
          <p:nvPr/>
        </p:nvCxnSpPr>
        <p:spPr>
          <a:xfrm rot="5400000">
            <a:off x="9427358" y="5536805"/>
            <a:ext cx="596249" cy="212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4" name="接點: 肘形 603">
            <a:extLst>
              <a:ext uri="{FF2B5EF4-FFF2-40B4-BE49-F238E27FC236}">
                <a16:creationId xmlns:a16="http://schemas.microsoft.com/office/drawing/2014/main" id="{E4726DCD-2388-4477-8C4C-BAF8686F1984}"/>
              </a:ext>
            </a:extLst>
          </p:cNvPr>
          <p:cNvCxnSpPr/>
          <p:nvPr/>
        </p:nvCxnSpPr>
        <p:spPr>
          <a:xfrm rot="5400000">
            <a:off x="8165239" y="5547190"/>
            <a:ext cx="596249" cy="212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5" name="接點: 肘形 604">
            <a:extLst>
              <a:ext uri="{FF2B5EF4-FFF2-40B4-BE49-F238E27FC236}">
                <a16:creationId xmlns:a16="http://schemas.microsoft.com/office/drawing/2014/main" id="{D9204088-D264-4A2C-B8C5-EB7DB7730DEA}"/>
              </a:ext>
            </a:extLst>
          </p:cNvPr>
          <p:cNvCxnSpPr/>
          <p:nvPr/>
        </p:nvCxnSpPr>
        <p:spPr>
          <a:xfrm rot="5400000">
            <a:off x="6946073" y="5544466"/>
            <a:ext cx="596249" cy="212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6" name="接點: 肘形 605">
            <a:extLst>
              <a:ext uri="{FF2B5EF4-FFF2-40B4-BE49-F238E27FC236}">
                <a16:creationId xmlns:a16="http://schemas.microsoft.com/office/drawing/2014/main" id="{60618F29-CAD1-4F4B-A772-AE4DBA6B5104}"/>
              </a:ext>
            </a:extLst>
          </p:cNvPr>
          <p:cNvCxnSpPr/>
          <p:nvPr/>
        </p:nvCxnSpPr>
        <p:spPr>
          <a:xfrm rot="5400000">
            <a:off x="5582514" y="5544466"/>
            <a:ext cx="596249" cy="212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7" name="接點: 肘形 606">
            <a:extLst>
              <a:ext uri="{FF2B5EF4-FFF2-40B4-BE49-F238E27FC236}">
                <a16:creationId xmlns:a16="http://schemas.microsoft.com/office/drawing/2014/main" id="{B39C10A4-F181-41E4-B8F3-C62A11051EAA}"/>
              </a:ext>
            </a:extLst>
          </p:cNvPr>
          <p:cNvCxnSpPr/>
          <p:nvPr/>
        </p:nvCxnSpPr>
        <p:spPr>
          <a:xfrm rot="5400000">
            <a:off x="4357717" y="5544465"/>
            <a:ext cx="596249" cy="212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8" name="接點: 肘形 607">
            <a:extLst>
              <a:ext uri="{FF2B5EF4-FFF2-40B4-BE49-F238E27FC236}">
                <a16:creationId xmlns:a16="http://schemas.microsoft.com/office/drawing/2014/main" id="{34619788-DA32-42D3-AA5D-1C1824F57992}"/>
              </a:ext>
            </a:extLst>
          </p:cNvPr>
          <p:cNvCxnSpPr/>
          <p:nvPr/>
        </p:nvCxnSpPr>
        <p:spPr>
          <a:xfrm rot="5400000">
            <a:off x="3060226" y="5549392"/>
            <a:ext cx="596249" cy="212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9" name="接點: 肘形 608">
            <a:extLst>
              <a:ext uri="{FF2B5EF4-FFF2-40B4-BE49-F238E27FC236}">
                <a16:creationId xmlns:a16="http://schemas.microsoft.com/office/drawing/2014/main" id="{C29E4DF3-C8B6-469A-A2C0-CA0DD4F04A46}"/>
              </a:ext>
            </a:extLst>
          </p:cNvPr>
          <p:cNvCxnSpPr/>
          <p:nvPr/>
        </p:nvCxnSpPr>
        <p:spPr>
          <a:xfrm rot="5400000">
            <a:off x="1828550" y="5535418"/>
            <a:ext cx="596249" cy="212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3" name="直線單箭頭接點 612">
            <a:extLst>
              <a:ext uri="{FF2B5EF4-FFF2-40B4-BE49-F238E27FC236}">
                <a16:creationId xmlns:a16="http://schemas.microsoft.com/office/drawing/2014/main" id="{92C04DBD-4E78-480C-97D3-6274BC3807D0}"/>
              </a:ext>
            </a:extLst>
          </p:cNvPr>
          <p:cNvCxnSpPr>
            <a:stCxn id="5" idx="2"/>
            <a:endCxn id="220" idx="0"/>
          </p:cNvCxnSpPr>
          <p:nvPr/>
        </p:nvCxnSpPr>
        <p:spPr>
          <a:xfrm flipH="1">
            <a:off x="8790282" y="1631484"/>
            <a:ext cx="2320584" cy="59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5" name="直線單箭頭接點 614">
            <a:extLst>
              <a:ext uri="{FF2B5EF4-FFF2-40B4-BE49-F238E27FC236}">
                <a16:creationId xmlns:a16="http://schemas.microsoft.com/office/drawing/2014/main" id="{AA1C3463-64BF-4E1D-9FB0-F657990903FD}"/>
              </a:ext>
            </a:extLst>
          </p:cNvPr>
          <p:cNvCxnSpPr>
            <a:stCxn id="137" idx="2"/>
            <a:endCxn id="245" idx="0"/>
          </p:cNvCxnSpPr>
          <p:nvPr/>
        </p:nvCxnSpPr>
        <p:spPr>
          <a:xfrm flipH="1">
            <a:off x="7542211" y="1631484"/>
            <a:ext cx="2320584" cy="59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7" name="直線單箭頭接點 616">
            <a:extLst>
              <a:ext uri="{FF2B5EF4-FFF2-40B4-BE49-F238E27FC236}">
                <a16:creationId xmlns:a16="http://schemas.microsoft.com/office/drawing/2014/main" id="{AE49DFBE-39E0-4C3F-A477-C1D882A56F20}"/>
              </a:ext>
            </a:extLst>
          </p:cNvPr>
          <p:cNvCxnSpPr>
            <a:stCxn id="217" idx="2"/>
            <a:endCxn id="270" idx="0"/>
          </p:cNvCxnSpPr>
          <p:nvPr/>
        </p:nvCxnSpPr>
        <p:spPr>
          <a:xfrm flipH="1">
            <a:off x="6193509" y="1631484"/>
            <a:ext cx="2421417" cy="59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1" name="直線單箭頭接點 620">
            <a:extLst>
              <a:ext uri="{FF2B5EF4-FFF2-40B4-BE49-F238E27FC236}">
                <a16:creationId xmlns:a16="http://schemas.microsoft.com/office/drawing/2014/main" id="{8CD27789-E9D9-4713-8A67-8A7D3A8B5D58}"/>
              </a:ext>
            </a:extLst>
          </p:cNvPr>
          <p:cNvCxnSpPr>
            <a:stCxn id="242" idx="2"/>
            <a:endCxn id="295" idx="0"/>
          </p:cNvCxnSpPr>
          <p:nvPr/>
        </p:nvCxnSpPr>
        <p:spPr>
          <a:xfrm flipH="1">
            <a:off x="4945438" y="1631484"/>
            <a:ext cx="2421417" cy="59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3" name="直線單箭頭接點 622">
            <a:extLst>
              <a:ext uri="{FF2B5EF4-FFF2-40B4-BE49-F238E27FC236}">
                <a16:creationId xmlns:a16="http://schemas.microsoft.com/office/drawing/2014/main" id="{E2A0D4C2-33CA-4180-BA48-195E427E1D15}"/>
              </a:ext>
            </a:extLst>
          </p:cNvPr>
          <p:cNvCxnSpPr>
            <a:stCxn id="267" idx="2"/>
            <a:endCxn id="320" idx="0"/>
          </p:cNvCxnSpPr>
          <p:nvPr/>
        </p:nvCxnSpPr>
        <p:spPr>
          <a:xfrm flipH="1">
            <a:off x="3664342" y="1631484"/>
            <a:ext cx="2353811" cy="59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5" name="直線單箭頭接點 624">
            <a:extLst>
              <a:ext uri="{FF2B5EF4-FFF2-40B4-BE49-F238E27FC236}">
                <a16:creationId xmlns:a16="http://schemas.microsoft.com/office/drawing/2014/main" id="{56D419C2-3B25-471D-812A-7020A828EAE8}"/>
              </a:ext>
            </a:extLst>
          </p:cNvPr>
          <p:cNvCxnSpPr>
            <a:stCxn id="292" idx="2"/>
            <a:endCxn id="345" idx="0"/>
          </p:cNvCxnSpPr>
          <p:nvPr/>
        </p:nvCxnSpPr>
        <p:spPr>
          <a:xfrm flipH="1">
            <a:off x="2416271" y="1631484"/>
            <a:ext cx="2353811" cy="59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8" name="直線接點 647">
            <a:extLst>
              <a:ext uri="{FF2B5EF4-FFF2-40B4-BE49-F238E27FC236}">
                <a16:creationId xmlns:a16="http://schemas.microsoft.com/office/drawing/2014/main" id="{7633FD5C-BF21-4AE1-A725-7C6533CAFD5F}"/>
              </a:ext>
            </a:extLst>
          </p:cNvPr>
          <p:cNvCxnSpPr>
            <a:stCxn id="317" idx="2"/>
          </p:cNvCxnSpPr>
          <p:nvPr/>
        </p:nvCxnSpPr>
        <p:spPr>
          <a:xfrm flipH="1">
            <a:off x="1642369" y="1631484"/>
            <a:ext cx="1846617" cy="4128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0" name="直線接點 649">
            <a:extLst>
              <a:ext uri="{FF2B5EF4-FFF2-40B4-BE49-F238E27FC236}">
                <a16:creationId xmlns:a16="http://schemas.microsoft.com/office/drawing/2014/main" id="{089D0B67-274E-4223-9D1C-12889E8EF7D2}"/>
              </a:ext>
            </a:extLst>
          </p:cNvPr>
          <p:cNvCxnSpPr>
            <a:cxnSpLocks/>
            <a:stCxn id="342" idx="2"/>
          </p:cNvCxnSpPr>
          <p:nvPr/>
        </p:nvCxnSpPr>
        <p:spPr>
          <a:xfrm flipH="1">
            <a:off x="1482100" y="1631484"/>
            <a:ext cx="758815" cy="1522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2" name="直線單箭頭接點 651">
            <a:extLst>
              <a:ext uri="{FF2B5EF4-FFF2-40B4-BE49-F238E27FC236}">
                <a16:creationId xmlns:a16="http://schemas.microsoft.com/office/drawing/2014/main" id="{FB1227B5-44F4-4DF3-9E7E-219AEEF644DF}"/>
              </a:ext>
            </a:extLst>
          </p:cNvPr>
          <p:cNvCxnSpPr>
            <a:cxnSpLocks/>
          </p:cNvCxnSpPr>
          <p:nvPr/>
        </p:nvCxnSpPr>
        <p:spPr>
          <a:xfrm flipH="1">
            <a:off x="759190" y="2091734"/>
            <a:ext cx="441590" cy="16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6" name="直線單箭頭接點 655">
            <a:extLst>
              <a:ext uri="{FF2B5EF4-FFF2-40B4-BE49-F238E27FC236}">
                <a16:creationId xmlns:a16="http://schemas.microsoft.com/office/drawing/2014/main" id="{C9A79B09-BC0A-4176-86AD-51003B509A30}"/>
              </a:ext>
            </a:extLst>
          </p:cNvPr>
          <p:cNvCxnSpPr>
            <a:stCxn id="142" idx="2"/>
            <a:endCxn id="300" idx="0"/>
          </p:cNvCxnSpPr>
          <p:nvPr/>
        </p:nvCxnSpPr>
        <p:spPr>
          <a:xfrm flipH="1">
            <a:off x="4945436" y="2858082"/>
            <a:ext cx="4917357" cy="57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0" name="直線單箭頭接點 659">
            <a:extLst>
              <a:ext uri="{FF2B5EF4-FFF2-40B4-BE49-F238E27FC236}">
                <a16:creationId xmlns:a16="http://schemas.microsoft.com/office/drawing/2014/main" id="{76AC755C-99FA-44F4-9479-3E66197E101D}"/>
              </a:ext>
            </a:extLst>
          </p:cNvPr>
          <p:cNvCxnSpPr>
            <a:stCxn id="247" idx="2"/>
            <a:endCxn id="350" idx="0"/>
          </p:cNvCxnSpPr>
          <p:nvPr/>
        </p:nvCxnSpPr>
        <p:spPr>
          <a:xfrm flipH="1">
            <a:off x="2416269" y="2858082"/>
            <a:ext cx="4950584" cy="57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3" name="直線接點 662">
            <a:extLst>
              <a:ext uri="{FF2B5EF4-FFF2-40B4-BE49-F238E27FC236}">
                <a16:creationId xmlns:a16="http://schemas.microsoft.com/office/drawing/2014/main" id="{93081F59-82E2-4513-ACA6-C7E80F597800}"/>
              </a:ext>
            </a:extLst>
          </p:cNvPr>
          <p:cNvCxnSpPr>
            <a:cxnSpLocks/>
            <a:stCxn id="272" idx="2"/>
          </p:cNvCxnSpPr>
          <p:nvPr/>
        </p:nvCxnSpPr>
        <p:spPr>
          <a:xfrm flipH="1">
            <a:off x="1302654" y="2858082"/>
            <a:ext cx="4715497" cy="5315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5" name="直線接點 664">
            <a:extLst>
              <a:ext uri="{FF2B5EF4-FFF2-40B4-BE49-F238E27FC236}">
                <a16:creationId xmlns:a16="http://schemas.microsoft.com/office/drawing/2014/main" id="{B892CBE5-5375-4B0B-AFB4-B9770AE2B954}"/>
              </a:ext>
            </a:extLst>
          </p:cNvPr>
          <p:cNvCxnSpPr>
            <a:stCxn id="297" idx="2"/>
          </p:cNvCxnSpPr>
          <p:nvPr/>
        </p:nvCxnSpPr>
        <p:spPr>
          <a:xfrm flipH="1">
            <a:off x="1498600" y="2858082"/>
            <a:ext cx="3271480" cy="3672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7" name="直線接點 666">
            <a:extLst>
              <a:ext uri="{FF2B5EF4-FFF2-40B4-BE49-F238E27FC236}">
                <a16:creationId xmlns:a16="http://schemas.microsoft.com/office/drawing/2014/main" id="{57B9E752-A2CE-4200-AEB6-4DC421B016E0}"/>
              </a:ext>
            </a:extLst>
          </p:cNvPr>
          <p:cNvCxnSpPr>
            <a:cxnSpLocks/>
            <a:stCxn id="322" idx="2"/>
          </p:cNvCxnSpPr>
          <p:nvPr/>
        </p:nvCxnSpPr>
        <p:spPr>
          <a:xfrm flipH="1">
            <a:off x="1581035" y="2858082"/>
            <a:ext cx="1907949" cy="2141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3" name="直線接點 672">
            <a:extLst>
              <a:ext uri="{FF2B5EF4-FFF2-40B4-BE49-F238E27FC236}">
                <a16:creationId xmlns:a16="http://schemas.microsoft.com/office/drawing/2014/main" id="{5DA2B6C0-7FB6-4A15-9C6B-772DDF8034CB}"/>
              </a:ext>
            </a:extLst>
          </p:cNvPr>
          <p:cNvCxnSpPr>
            <a:stCxn id="347" idx="2"/>
          </p:cNvCxnSpPr>
          <p:nvPr/>
        </p:nvCxnSpPr>
        <p:spPr>
          <a:xfrm flipH="1">
            <a:off x="1745675" y="2858082"/>
            <a:ext cx="495238" cy="500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6" name="直線單箭頭接點 675">
            <a:extLst>
              <a:ext uri="{FF2B5EF4-FFF2-40B4-BE49-F238E27FC236}">
                <a16:creationId xmlns:a16="http://schemas.microsoft.com/office/drawing/2014/main" id="{54E015D0-CB6A-4953-82C7-394B40D3E882}"/>
              </a:ext>
            </a:extLst>
          </p:cNvPr>
          <p:cNvCxnSpPr>
            <a:cxnSpLocks/>
          </p:cNvCxnSpPr>
          <p:nvPr/>
        </p:nvCxnSpPr>
        <p:spPr>
          <a:xfrm flipH="1">
            <a:off x="760500" y="3291473"/>
            <a:ext cx="481811" cy="17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7" name="直線單箭頭接點 676">
            <a:extLst>
              <a:ext uri="{FF2B5EF4-FFF2-40B4-BE49-F238E27FC236}">
                <a16:creationId xmlns:a16="http://schemas.microsoft.com/office/drawing/2014/main" id="{8089ACE3-2B6C-46CC-AC61-3E9A724707A5}"/>
              </a:ext>
            </a:extLst>
          </p:cNvPr>
          <p:cNvCxnSpPr>
            <a:cxnSpLocks/>
          </p:cNvCxnSpPr>
          <p:nvPr/>
        </p:nvCxnSpPr>
        <p:spPr>
          <a:xfrm flipH="1">
            <a:off x="752086" y="4508343"/>
            <a:ext cx="473563" cy="21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8" name="直線單箭頭接點 677">
            <a:extLst>
              <a:ext uri="{FF2B5EF4-FFF2-40B4-BE49-F238E27FC236}">
                <a16:creationId xmlns:a16="http://schemas.microsoft.com/office/drawing/2014/main" id="{1C6992B7-68C0-4DEF-A10D-5F97CE1B1823}"/>
              </a:ext>
            </a:extLst>
          </p:cNvPr>
          <p:cNvCxnSpPr>
            <a:cxnSpLocks/>
          </p:cNvCxnSpPr>
          <p:nvPr/>
        </p:nvCxnSpPr>
        <p:spPr>
          <a:xfrm flipH="1">
            <a:off x="753036" y="5746808"/>
            <a:ext cx="517219" cy="18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4" name="直線單箭頭接點 653">
            <a:extLst>
              <a:ext uri="{FF2B5EF4-FFF2-40B4-BE49-F238E27FC236}">
                <a16:creationId xmlns:a16="http://schemas.microsoft.com/office/drawing/2014/main" id="{5C2468DA-C3C2-4740-8B5F-05EB11DA5BA0}"/>
              </a:ext>
            </a:extLst>
          </p:cNvPr>
          <p:cNvCxnSpPr>
            <a:stCxn id="12" idx="2"/>
            <a:endCxn id="275" idx="0"/>
          </p:cNvCxnSpPr>
          <p:nvPr/>
        </p:nvCxnSpPr>
        <p:spPr>
          <a:xfrm flipH="1">
            <a:off x="6193507" y="2858082"/>
            <a:ext cx="4917357" cy="57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8" name="直線單箭頭接點 657">
            <a:extLst>
              <a:ext uri="{FF2B5EF4-FFF2-40B4-BE49-F238E27FC236}">
                <a16:creationId xmlns:a16="http://schemas.microsoft.com/office/drawing/2014/main" id="{1EBCD63B-861B-40D8-A697-6A076EBC3222}"/>
              </a:ext>
            </a:extLst>
          </p:cNvPr>
          <p:cNvCxnSpPr>
            <a:stCxn id="222" idx="2"/>
            <a:endCxn id="325" idx="0"/>
          </p:cNvCxnSpPr>
          <p:nvPr/>
        </p:nvCxnSpPr>
        <p:spPr>
          <a:xfrm flipH="1">
            <a:off x="3664340" y="2858082"/>
            <a:ext cx="4950584" cy="57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8" name="直線接點 707">
            <a:extLst>
              <a:ext uri="{FF2B5EF4-FFF2-40B4-BE49-F238E27FC236}">
                <a16:creationId xmlns:a16="http://schemas.microsoft.com/office/drawing/2014/main" id="{DF64639E-28AB-48D0-A3F5-4C2D56BAE150}"/>
              </a:ext>
            </a:extLst>
          </p:cNvPr>
          <p:cNvCxnSpPr>
            <a:cxnSpLocks/>
            <a:stCxn id="327" idx="2"/>
          </p:cNvCxnSpPr>
          <p:nvPr/>
        </p:nvCxnSpPr>
        <p:spPr>
          <a:xfrm flipH="1">
            <a:off x="1425911" y="4068924"/>
            <a:ext cx="2063071" cy="1197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0" name="直線接點 709">
            <a:extLst>
              <a:ext uri="{FF2B5EF4-FFF2-40B4-BE49-F238E27FC236}">
                <a16:creationId xmlns:a16="http://schemas.microsoft.com/office/drawing/2014/main" id="{1101E994-7224-4710-82AA-70FEB29A0B71}"/>
              </a:ext>
            </a:extLst>
          </p:cNvPr>
          <p:cNvCxnSpPr>
            <a:cxnSpLocks/>
            <a:stCxn id="302" idx="2"/>
          </p:cNvCxnSpPr>
          <p:nvPr/>
        </p:nvCxnSpPr>
        <p:spPr>
          <a:xfrm flipH="1">
            <a:off x="1406947" y="4068924"/>
            <a:ext cx="3363131" cy="20636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2" name="直線接點 711">
            <a:extLst>
              <a:ext uri="{FF2B5EF4-FFF2-40B4-BE49-F238E27FC236}">
                <a16:creationId xmlns:a16="http://schemas.microsoft.com/office/drawing/2014/main" id="{6A95D14C-5E67-40F9-95E7-B7EECD3C61F1}"/>
              </a:ext>
            </a:extLst>
          </p:cNvPr>
          <p:cNvCxnSpPr>
            <a:cxnSpLocks/>
            <a:stCxn id="277" idx="2"/>
          </p:cNvCxnSpPr>
          <p:nvPr/>
        </p:nvCxnSpPr>
        <p:spPr>
          <a:xfrm flipH="1">
            <a:off x="1380889" y="4068924"/>
            <a:ext cx="4637260" cy="3001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4" name="直線接點 713">
            <a:extLst>
              <a:ext uri="{FF2B5EF4-FFF2-40B4-BE49-F238E27FC236}">
                <a16:creationId xmlns:a16="http://schemas.microsoft.com/office/drawing/2014/main" id="{7B83684A-79E6-4B62-B00F-3A859C7D913A}"/>
              </a:ext>
            </a:extLst>
          </p:cNvPr>
          <p:cNvCxnSpPr>
            <a:cxnSpLocks/>
            <a:stCxn id="252" idx="2"/>
          </p:cNvCxnSpPr>
          <p:nvPr/>
        </p:nvCxnSpPr>
        <p:spPr>
          <a:xfrm flipH="1">
            <a:off x="1390561" y="4068924"/>
            <a:ext cx="5976290" cy="37407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6" name="直線接點 715">
            <a:extLst>
              <a:ext uri="{FF2B5EF4-FFF2-40B4-BE49-F238E27FC236}">
                <a16:creationId xmlns:a16="http://schemas.microsoft.com/office/drawing/2014/main" id="{ACC29236-5B19-4617-AA6A-90C9C8598067}"/>
              </a:ext>
            </a:extLst>
          </p:cNvPr>
          <p:cNvCxnSpPr>
            <a:cxnSpLocks/>
            <a:stCxn id="227" idx="2"/>
          </p:cNvCxnSpPr>
          <p:nvPr/>
        </p:nvCxnSpPr>
        <p:spPr>
          <a:xfrm flipH="1">
            <a:off x="1354363" y="4068924"/>
            <a:ext cx="7260559" cy="449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8" name="直線接點 717">
            <a:extLst>
              <a:ext uri="{FF2B5EF4-FFF2-40B4-BE49-F238E27FC236}">
                <a16:creationId xmlns:a16="http://schemas.microsoft.com/office/drawing/2014/main" id="{FD7F3198-2B8A-4A17-B5F1-6189FD20317E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1366759" y="4068924"/>
            <a:ext cx="8496032" cy="5190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0" name="直線接點 719">
            <a:extLst>
              <a:ext uri="{FF2B5EF4-FFF2-40B4-BE49-F238E27FC236}">
                <a16:creationId xmlns:a16="http://schemas.microsoft.com/office/drawing/2014/main" id="{D8A06A1E-D23A-46EF-B010-2C8D9ED7A37A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374322" y="4068924"/>
            <a:ext cx="9736540" cy="5889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4" name="直線接點 723">
            <a:extLst>
              <a:ext uri="{FF2B5EF4-FFF2-40B4-BE49-F238E27FC236}">
                <a16:creationId xmlns:a16="http://schemas.microsoft.com/office/drawing/2014/main" id="{CC657758-7ADB-4A3C-A785-F3FD7A27F1CE}"/>
              </a:ext>
            </a:extLst>
          </p:cNvPr>
          <p:cNvCxnSpPr>
            <a:stCxn id="357" idx="2"/>
          </p:cNvCxnSpPr>
          <p:nvPr/>
        </p:nvCxnSpPr>
        <p:spPr>
          <a:xfrm flipH="1">
            <a:off x="1482100" y="5340906"/>
            <a:ext cx="754098" cy="365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6" name="直線接點 725">
            <a:extLst>
              <a:ext uri="{FF2B5EF4-FFF2-40B4-BE49-F238E27FC236}">
                <a16:creationId xmlns:a16="http://schemas.microsoft.com/office/drawing/2014/main" id="{418C1452-69E2-4EF0-A1FC-D7F741CEE923}"/>
              </a:ext>
            </a:extLst>
          </p:cNvPr>
          <p:cNvCxnSpPr>
            <a:stCxn id="332" idx="2"/>
          </p:cNvCxnSpPr>
          <p:nvPr/>
        </p:nvCxnSpPr>
        <p:spPr>
          <a:xfrm flipH="1">
            <a:off x="1380495" y="5340906"/>
            <a:ext cx="2103774" cy="1124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8" name="直線接點 727">
            <a:extLst>
              <a:ext uri="{FF2B5EF4-FFF2-40B4-BE49-F238E27FC236}">
                <a16:creationId xmlns:a16="http://schemas.microsoft.com/office/drawing/2014/main" id="{C20FE606-A399-4CAD-917C-C89A36282762}"/>
              </a:ext>
            </a:extLst>
          </p:cNvPr>
          <p:cNvCxnSpPr>
            <a:stCxn id="307" idx="2"/>
          </p:cNvCxnSpPr>
          <p:nvPr/>
        </p:nvCxnSpPr>
        <p:spPr>
          <a:xfrm flipH="1">
            <a:off x="1311736" y="5340906"/>
            <a:ext cx="3453629" cy="2055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0" name="直線接點 729">
            <a:extLst>
              <a:ext uri="{FF2B5EF4-FFF2-40B4-BE49-F238E27FC236}">
                <a16:creationId xmlns:a16="http://schemas.microsoft.com/office/drawing/2014/main" id="{DBDB2E9A-437D-47D7-80B7-236035E88CEE}"/>
              </a:ext>
            </a:extLst>
          </p:cNvPr>
          <p:cNvCxnSpPr>
            <a:stCxn id="282" idx="2"/>
          </p:cNvCxnSpPr>
          <p:nvPr/>
        </p:nvCxnSpPr>
        <p:spPr>
          <a:xfrm flipH="1">
            <a:off x="1380495" y="5340906"/>
            <a:ext cx="4632941" cy="28186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2" name="直線接點 731">
            <a:extLst>
              <a:ext uri="{FF2B5EF4-FFF2-40B4-BE49-F238E27FC236}">
                <a16:creationId xmlns:a16="http://schemas.microsoft.com/office/drawing/2014/main" id="{17491923-6707-48CD-915B-06E682F6FD23}"/>
              </a:ext>
            </a:extLst>
          </p:cNvPr>
          <p:cNvCxnSpPr>
            <a:stCxn id="257" idx="2"/>
          </p:cNvCxnSpPr>
          <p:nvPr/>
        </p:nvCxnSpPr>
        <p:spPr>
          <a:xfrm flipH="1">
            <a:off x="1311736" y="5340906"/>
            <a:ext cx="6050402" cy="3676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4" name="直線接點 733">
            <a:extLst>
              <a:ext uri="{FF2B5EF4-FFF2-40B4-BE49-F238E27FC236}">
                <a16:creationId xmlns:a16="http://schemas.microsoft.com/office/drawing/2014/main" id="{BD7D5621-9F41-4FFF-98F3-6E8BA74AE41B}"/>
              </a:ext>
            </a:extLst>
          </p:cNvPr>
          <p:cNvCxnSpPr>
            <a:stCxn id="232" idx="2"/>
          </p:cNvCxnSpPr>
          <p:nvPr/>
        </p:nvCxnSpPr>
        <p:spPr>
          <a:xfrm flipH="1">
            <a:off x="1311736" y="5340906"/>
            <a:ext cx="7298473" cy="44179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6" name="直線接點 735">
            <a:extLst>
              <a:ext uri="{FF2B5EF4-FFF2-40B4-BE49-F238E27FC236}">
                <a16:creationId xmlns:a16="http://schemas.microsoft.com/office/drawing/2014/main" id="{7139091D-543E-4AA8-BD95-FF6EAA31CD36}"/>
              </a:ext>
            </a:extLst>
          </p:cNvPr>
          <p:cNvCxnSpPr>
            <a:stCxn id="152" idx="2"/>
          </p:cNvCxnSpPr>
          <p:nvPr/>
        </p:nvCxnSpPr>
        <p:spPr>
          <a:xfrm flipH="1">
            <a:off x="1311736" y="5340906"/>
            <a:ext cx="8546342" cy="5159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8" name="直線接點 737">
            <a:extLst>
              <a:ext uri="{FF2B5EF4-FFF2-40B4-BE49-F238E27FC236}">
                <a16:creationId xmlns:a16="http://schemas.microsoft.com/office/drawing/2014/main" id="{1777BC01-94BF-4D8B-B477-E1C5E7830C82}"/>
              </a:ext>
            </a:extLst>
          </p:cNvPr>
          <p:cNvCxnSpPr>
            <a:stCxn id="22" idx="2"/>
          </p:cNvCxnSpPr>
          <p:nvPr/>
        </p:nvCxnSpPr>
        <p:spPr>
          <a:xfrm flipH="1">
            <a:off x="1270255" y="5340906"/>
            <a:ext cx="9835894" cy="6182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5" name="直線接點 754">
            <a:extLst>
              <a:ext uri="{FF2B5EF4-FFF2-40B4-BE49-F238E27FC236}">
                <a16:creationId xmlns:a16="http://schemas.microsoft.com/office/drawing/2014/main" id="{06E36D73-A176-429B-81A7-8D5EE21507F0}"/>
              </a:ext>
            </a:extLst>
          </p:cNvPr>
          <p:cNvCxnSpPr>
            <a:cxnSpLocks/>
            <a:stCxn id="352" idx="2"/>
          </p:cNvCxnSpPr>
          <p:nvPr/>
        </p:nvCxnSpPr>
        <p:spPr>
          <a:xfrm flipH="1">
            <a:off x="1413515" y="4068924"/>
            <a:ext cx="827396" cy="324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98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178</Words>
  <Application>Microsoft Office PowerPoint</Application>
  <PresentationFormat>寬螢幕</PresentationFormat>
  <Paragraphs>178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君豪 華</dc:creator>
  <cp:lastModifiedBy>君豪 華</cp:lastModifiedBy>
  <cp:revision>9</cp:revision>
  <dcterms:created xsi:type="dcterms:W3CDTF">2021-05-25T09:47:08Z</dcterms:created>
  <dcterms:modified xsi:type="dcterms:W3CDTF">2021-05-25T11:09:12Z</dcterms:modified>
</cp:coreProperties>
</file>