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7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36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3848-AEF0-421D-92C7-8B31E9E2DBB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35FA-B8E6-41A7-9F19-2DA2F652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0FB42A-3C76-41EE-B5A3-E20E8C9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48" y="1339856"/>
            <a:ext cx="866215" cy="17608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16B91F1-7C48-4EA5-8B8A-DA645745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50" y="3429000"/>
            <a:ext cx="1336889" cy="189267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96AA87E-7183-4DB9-AAF1-E370969B23CF}"/>
              </a:ext>
            </a:extLst>
          </p:cNvPr>
          <p:cNvSpPr/>
          <p:nvPr/>
        </p:nvSpPr>
        <p:spPr>
          <a:xfrm>
            <a:off x="6096000" y="3012143"/>
            <a:ext cx="914400" cy="277009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Hi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Lo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597FDAB-BC55-43FB-B78D-E2B73EB6B1D1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096000" y="439719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梯形 13">
            <a:extLst>
              <a:ext uri="{FF2B5EF4-FFF2-40B4-BE49-F238E27FC236}">
                <a16:creationId xmlns:a16="http://schemas.microsoft.com/office/drawing/2014/main" id="{11761301-BC98-4469-88AD-B83AE649D3CC}"/>
              </a:ext>
            </a:extLst>
          </p:cNvPr>
          <p:cNvSpPr/>
          <p:nvPr/>
        </p:nvSpPr>
        <p:spPr>
          <a:xfrm rot="5400000">
            <a:off x="7803093" y="2341879"/>
            <a:ext cx="2149692" cy="914401"/>
          </a:xfrm>
          <a:prstGeom prst="trapezoid">
            <a:avLst>
              <a:gd name="adj" fmla="val 465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DDFCEDD-289A-4FCE-BF77-2363FB174710}"/>
              </a:ext>
            </a:extLst>
          </p:cNvPr>
          <p:cNvSpPr/>
          <p:nvPr/>
        </p:nvSpPr>
        <p:spPr>
          <a:xfrm>
            <a:off x="4679575" y="478808"/>
            <a:ext cx="1416425" cy="10757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780C239C-A5A2-4EEC-AEBD-E64C8BAA07DF}"/>
              </a:ext>
            </a:extLst>
          </p:cNvPr>
          <p:cNvSpPr/>
          <p:nvPr/>
        </p:nvSpPr>
        <p:spPr>
          <a:xfrm>
            <a:off x="4123139" y="5782237"/>
            <a:ext cx="1416425" cy="10757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20E9F-6E10-4F8B-8684-D9C7EEE4450D}"/>
              </a:ext>
            </a:extLst>
          </p:cNvPr>
          <p:cNvSpPr txBox="1"/>
          <p:nvPr/>
        </p:nvSpPr>
        <p:spPr>
          <a:xfrm>
            <a:off x="163040" y="508952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Control Signal</a:t>
            </a:r>
          </a:p>
          <a:p>
            <a:pPr algn="ctr"/>
            <a:r>
              <a:rPr lang="en-US" altLang="zh-TW" dirty="0"/>
              <a:t>(6-bits)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751059-63EF-4290-8049-206916D0A1F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646716" y="805085"/>
            <a:ext cx="3032859" cy="2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D2814F4-653D-4669-8382-3A89E9D9B057}"/>
              </a:ext>
            </a:extLst>
          </p:cNvPr>
          <p:cNvSpPr txBox="1"/>
          <p:nvPr/>
        </p:nvSpPr>
        <p:spPr>
          <a:xfrm>
            <a:off x="247847" y="1502030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InputA</a:t>
            </a:r>
            <a:endParaRPr lang="en-US" altLang="zh-TW" dirty="0"/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DC8BF79-944D-419A-A1AB-EC2A808E7BBB}"/>
              </a:ext>
            </a:extLst>
          </p:cNvPr>
          <p:cNvCxnSpPr>
            <a:cxnSpLocks/>
          </p:cNvCxnSpPr>
          <p:nvPr/>
        </p:nvCxnSpPr>
        <p:spPr>
          <a:xfrm flipV="1">
            <a:off x="1184323" y="1766047"/>
            <a:ext cx="1720724" cy="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15F8E99-BAAB-4055-A220-1901CF9CB0B8}"/>
              </a:ext>
            </a:extLst>
          </p:cNvPr>
          <p:cNvCxnSpPr>
            <a:cxnSpLocks/>
          </p:cNvCxnSpPr>
          <p:nvPr/>
        </p:nvCxnSpPr>
        <p:spPr>
          <a:xfrm>
            <a:off x="1431563" y="1745767"/>
            <a:ext cx="0" cy="44016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2837944-2703-472C-ABC8-51915C59C0DA}"/>
              </a:ext>
            </a:extLst>
          </p:cNvPr>
          <p:cNvCxnSpPr>
            <a:cxnSpLocks/>
          </p:cNvCxnSpPr>
          <p:nvPr/>
        </p:nvCxnSpPr>
        <p:spPr>
          <a:xfrm>
            <a:off x="1431563" y="6147438"/>
            <a:ext cx="2691576" cy="20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8A297D4-8E57-43C9-82FF-6E1A9E2045C2}"/>
              </a:ext>
            </a:extLst>
          </p:cNvPr>
          <p:cNvCxnSpPr>
            <a:cxnSpLocks/>
          </p:cNvCxnSpPr>
          <p:nvPr/>
        </p:nvCxnSpPr>
        <p:spPr>
          <a:xfrm>
            <a:off x="1999129" y="1766047"/>
            <a:ext cx="26895" cy="2180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7B7311A-C459-4DA1-AFF4-27CE5EEDBC24}"/>
              </a:ext>
            </a:extLst>
          </p:cNvPr>
          <p:cNvCxnSpPr>
            <a:cxnSpLocks/>
          </p:cNvCxnSpPr>
          <p:nvPr/>
        </p:nvCxnSpPr>
        <p:spPr>
          <a:xfrm>
            <a:off x="2018960" y="3946603"/>
            <a:ext cx="8659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25FC6B0-3B57-47A2-BA3E-8B00090868E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338155" y="1016690"/>
            <a:ext cx="1341420" cy="12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A683FD5-FF3F-4A5F-9CF9-D007826C7FF4}"/>
              </a:ext>
            </a:extLst>
          </p:cNvPr>
          <p:cNvCxnSpPr/>
          <p:nvPr/>
        </p:nvCxnSpPr>
        <p:spPr>
          <a:xfrm>
            <a:off x="3338155" y="1010667"/>
            <a:ext cx="0" cy="593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B39B0EF-B0CA-4DFA-AA37-64ED45C26414}"/>
              </a:ext>
            </a:extLst>
          </p:cNvPr>
          <p:cNvCxnSpPr>
            <a:cxnSpLocks/>
          </p:cNvCxnSpPr>
          <p:nvPr/>
        </p:nvCxnSpPr>
        <p:spPr>
          <a:xfrm flipV="1">
            <a:off x="5020235" y="1566617"/>
            <a:ext cx="0" cy="15979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C802BF4-8E3E-4D59-AA95-706C004ED833}"/>
              </a:ext>
            </a:extLst>
          </p:cNvPr>
          <p:cNvCxnSpPr/>
          <p:nvPr/>
        </p:nvCxnSpPr>
        <p:spPr>
          <a:xfrm flipH="1">
            <a:off x="3675529" y="3164541"/>
            <a:ext cx="1362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180AE2B5-3CC7-4A38-A933-D287CE20A010}"/>
              </a:ext>
            </a:extLst>
          </p:cNvPr>
          <p:cNvCxnSpPr/>
          <p:nvPr/>
        </p:nvCxnSpPr>
        <p:spPr>
          <a:xfrm>
            <a:off x="3675529" y="3164541"/>
            <a:ext cx="0" cy="539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7C08CB4D-6CFE-4018-A53B-0DB47A0019EB}"/>
              </a:ext>
            </a:extLst>
          </p:cNvPr>
          <p:cNvCxnSpPr>
            <a:cxnSpLocks/>
          </p:cNvCxnSpPr>
          <p:nvPr/>
        </p:nvCxnSpPr>
        <p:spPr>
          <a:xfrm>
            <a:off x="6116091" y="1010667"/>
            <a:ext cx="27618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4708C46C-B41E-4E07-A8AF-4D7A1D61FF4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877939" y="1028735"/>
            <a:ext cx="0" cy="908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B2D1BFD-AB15-4BD7-8788-EBB2D046D2E2}"/>
              </a:ext>
            </a:extLst>
          </p:cNvPr>
          <p:cNvSpPr txBox="1"/>
          <p:nvPr/>
        </p:nvSpPr>
        <p:spPr>
          <a:xfrm>
            <a:off x="194536" y="254635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InputB</a:t>
            </a:r>
            <a:endParaRPr lang="en-US" altLang="zh-TW" dirty="0"/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48E2240-EA41-402D-842F-5A9897E929FE}"/>
              </a:ext>
            </a:extLst>
          </p:cNvPr>
          <p:cNvCxnSpPr>
            <a:stCxn id="98" idx="3"/>
          </p:cNvCxnSpPr>
          <p:nvPr/>
        </p:nvCxnSpPr>
        <p:spPr>
          <a:xfrm flipV="1">
            <a:off x="1166277" y="2856325"/>
            <a:ext cx="1738770" cy="1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25FA5FB-D98B-463E-8F04-99444CD42398}"/>
              </a:ext>
            </a:extLst>
          </p:cNvPr>
          <p:cNvCxnSpPr/>
          <p:nvPr/>
        </p:nvCxnSpPr>
        <p:spPr>
          <a:xfrm>
            <a:off x="2268071" y="2869516"/>
            <a:ext cx="0" cy="2052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F0A3850D-F624-47D3-80CC-B48203F30643}"/>
              </a:ext>
            </a:extLst>
          </p:cNvPr>
          <p:cNvCxnSpPr/>
          <p:nvPr/>
        </p:nvCxnSpPr>
        <p:spPr>
          <a:xfrm>
            <a:off x="1628787" y="2869516"/>
            <a:ext cx="0" cy="36836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E9334E8E-C70A-4A37-B70B-8E9667702CAE}"/>
              </a:ext>
            </a:extLst>
          </p:cNvPr>
          <p:cNvCxnSpPr/>
          <p:nvPr/>
        </p:nvCxnSpPr>
        <p:spPr>
          <a:xfrm>
            <a:off x="2268071" y="4921624"/>
            <a:ext cx="636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63E6F8A-04CF-4E52-9D43-AFB101648019}"/>
              </a:ext>
            </a:extLst>
          </p:cNvPr>
          <p:cNvCxnSpPr>
            <a:cxnSpLocks/>
          </p:cNvCxnSpPr>
          <p:nvPr/>
        </p:nvCxnSpPr>
        <p:spPr>
          <a:xfrm>
            <a:off x="1646716" y="6553200"/>
            <a:ext cx="2476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2867EFD8-61FD-4DD3-8C91-AF2A33DE0BAD}"/>
              </a:ext>
            </a:extLst>
          </p:cNvPr>
          <p:cNvSpPr txBox="1"/>
          <p:nvPr/>
        </p:nvSpPr>
        <p:spPr>
          <a:xfrm>
            <a:off x="258869" y="41906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</a:t>
            </a:r>
            <a:endParaRPr lang="zh-TW" altLang="en-US" dirty="0"/>
          </a:p>
        </p:txBody>
      </p: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FD0BA3BE-4FE7-47DD-9522-096C9229B71E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943672" y="4375336"/>
            <a:ext cx="9658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9BD4D816-620D-43E9-8BC2-7C1FECBF4FDE}"/>
              </a:ext>
            </a:extLst>
          </p:cNvPr>
          <p:cNvCxnSpPr>
            <a:cxnSpLocks/>
          </p:cNvCxnSpPr>
          <p:nvPr/>
        </p:nvCxnSpPr>
        <p:spPr>
          <a:xfrm>
            <a:off x="1909483" y="1258819"/>
            <a:ext cx="0" cy="4322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A14D3FC4-FD95-4D98-8926-F83F13F02E1A}"/>
              </a:ext>
            </a:extLst>
          </p:cNvPr>
          <p:cNvCxnSpPr>
            <a:cxnSpLocks/>
          </p:cNvCxnSpPr>
          <p:nvPr/>
        </p:nvCxnSpPr>
        <p:spPr>
          <a:xfrm>
            <a:off x="1909483" y="1228165"/>
            <a:ext cx="2770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896EC902-74B7-48D0-A909-A7C8950852F4}"/>
              </a:ext>
            </a:extLst>
          </p:cNvPr>
          <p:cNvCxnSpPr/>
          <p:nvPr/>
        </p:nvCxnSpPr>
        <p:spPr>
          <a:xfrm>
            <a:off x="1909483" y="5065059"/>
            <a:ext cx="975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2D2028E3-33CF-488D-8FEF-D30F3883FB5C}"/>
              </a:ext>
            </a:extLst>
          </p:cNvPr>
          <p:cNvCxnSpPr/>
          <p:nvPr/>
        </p:nvCxnSpPr>
        <p:spPr>
          <a:xfrm>
            <a:off x="1909483" y="5593976"/>
            <a:ext cx="4186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DD153B80-FFC4-44E1-BF9B-38ED1FA624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71263" y="2220271"/>
            <a:ext cx="4649475" cy="11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57ED0638-E07A-449B-93F0-5B5C97BA78EF}"/>
              </a:ext>
            </a:extLst>
          </p:cNvPr>
          <p:cNvCxnSpPr/>
          <p:nvPr/>
        </p:nvCxnSpPr>
        <p:spPr>
          <a:xfrm>
            <a:off x="7001435" y="3639671"/>
            <a:ext cx="38548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3B662B89-F30B-409C-9AE1-313AD84A0F62}"/>
              </a:ext>
            </a:extLst>
          </p:cNvPr>
          <p:cNvCxnSpPr>
            <a:cxnSpLocks/>
          </p:cNvCxnSpPr>
          <p:nvPr/>
        </p:nvCxnSpPr>
        <p:spPr>
          <a:xfrm>
            <a:off x="7386918" y="2546351"/>
            <a:ext cx="0" cy="10933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C6755896-8EAD-4DC4-9203-DE4799DBBA87}"/>
              </a:ext>
            </a:extLst>
          </p:cNvPr>
          <p:cNvCxnSpPr>
            <a:cxnSpLocks/>
          </p:cNvCxnSpPr>
          <p:nvPr/>
        </p:nvCxnSpPr>
        <p:spPr>
          <a:xfrm>
            <a:off x="7386918" y="2546351"/>
            <a:ext cx="1033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3D135B88-49FC-4FAB-BBC1-0470256E6FBD}"/>
              </a:ext>
            </a:extLst>
          </p:cNvPr>
          <p:cNvCxnSpPr/>
          <p:nvPr/>
        </p:nvCxnSpPr>
        <p:spPr>
          <a:xfrm>
            <a:off x="7001435" y="5065059"/>
            <a:ext cx="6633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386525D8-13AD-4BC3-81E7-653490151335}"/>
              </a:ext>
            </a:extLst>
          </p:cNvPr>
          <p:cNvCxnSpPr/>
          <p:nvPr/>
        </p:nvCxnSpPr>
        <p:spPr>
          <a:xfrm>
            <a:off x="7664824" y="3100686"/>
            <a:ext cx="0" cy="19643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056D2611-0703-47D2-B9D5-8F6DBE301970}"/>
              </a:ext>
            </a:extLst>
          </p:cNvPr>
          <p:cNvCxnSpPr>
            <a:cxnSpLocks/>
          </p:cNvCxnSpPr>
          <p:nvPr/>
        </p:nvCxnSpPr>
        <p:spPr>
          <a:xfrm>
            <a:off x="7664824" y="3100686"/>
            <a:ext cx="755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E127CAD5-D2A2-4806-8367-6AB808FF370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5539564" y="6320119"/>
            <a:ext cx="2510742" cy="130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8EB0AA4A-E97E-4E8E-8253-3B32FAC51083}"/>
              </a:ext>
            </a:extLst>
          </p:cNvPr>
          <p:cNvCxnSpPr/>
          <p:nvPr/>
        </p:nvCxnSpPr>
        <p:spPr>
          <a:xfrm>
            <a:off x="8050306" y="3429000"/>
            <a:ext cx="0" cy="28911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3C6D02F3-73CE-470D-95C6-9C91E2F8784E}"/>
              </a:ext>
            </a:extLst>
          </p:cNvPr>
          <p:cNvCxnSpPr>
            <a:cxnSpLocks/>
          </p:cNvCxnSpPr>
          <p:nvPr/>
        </p:nvCxnSpPr>
        <p:spPr>
          <a:xfrm>
            <a:off x="8050306" y="3429000"/>
            <a:ext cx="370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366581-6317-4BF2-AF11-623577628F6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23139" y="4375337"/>
            <a:ext cx="1972861" cy="2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308FC154-16FE-4E5E-B634-ED95A8E7C7AA}"/>
              </a:ext>
            </a:extLst>
          </p:cNvPr>
          <p:cNvSpPr txBox="1"/>
          <p:nvPr/>
        </p:nvSpPr>
        <p:spPr>
          <a:xfrm>
            <a:off x="10192871" y="247591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(32-bits)</a:t>
            </a:r>
            <a:endParaRPr lang="zh-TW" altLang="en-US" dirty="0"/>
          </a:p>
        </p:txBody>
      </p: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CE0ED08F-DE42-4776-8D2C-3C08221A8111}"/>
              </a:ext>
            </a:extLst>
          </p:cNvPr>
          <p:cNvCxnSpPr>
            <a:cxnSpLocks/>
            <a:stCxn id="14" idx="0"/>
            <a:endCxn id="176" idx="1"/>
          </p:cNvCxnSpPr>
          <p:nvPr/>
        </p:nvCxnSpPr>
        <p:spPr>
          <a:xfrm flipV="1">
            <a:off x="9335140" y="2799079"/>
            <a:ext cx="8577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5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26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樂川 陳</dc:creator>
  <cp:lastModifiedBy>翊中 廖</cp:lastModifiedBy>
  <cp:revision>14</cp:revision>
  <dcterms:created xsi:type="dcterms:W3CDTF">2019-05-11T11:21:15Z</dcterms:created>
  <dcterms:modified xsi:type="dcterms:W3CDTF">2021-05-25T13:24:13Z</dcterms:modified>
</cp:coreProperties>
</file>