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971" autoAdjust="0"/>
    <p:restoredTop sz="94660"/>
  </p:normalViewPr>
  <p:slideViewPr>
    <p:cSldViewPr snapToGrid="0">
      <p:cViewPr>
        <p:scale>
          <a:sx n="100" d="100"/>
          <a:sy n="100" d="100"/>
        </p:scale>
        <p:origin x="-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FED82-50E0-C8BE-1EA1-6AE84CF01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554BF8-3FFF-B97C-1EF8-EFD2A22B2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4292E6-8016-D08B-3344-BF803F0F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EDA-7938-4136-B608-F5BFD446F215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7273BE-021C-E940-134D-1754FB66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DBA8AB-C90F-70C0-94B1-6BF59E4A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1525-7F6D-46E4-88F9-AD49FBCF7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70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CDFA7F-7F97-2755-657F-CE8B03ED6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9A9265-31FC-B106-2761-C00068C92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E5F1A5-EEB9-86F3-9574-8F194B7C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EDA-7938-4136-B608-F5BFD446F215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C1D02B-A28C-571F-0EAD-25A4B7B7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798401-A457-D5C5-0C5B-753D9BFB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1525-7F6D-46E4-88F9-AD49FBCF7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42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05C3977-EF1F-1899-E1AD-C7CE03DB3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18626F-8F9B-8C0F-ABD4-83B52FB0C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7E5DAA-692A-9E64-ED52-D49FC204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EDA-7938-4136-B608-F5BFD446F215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C82D6F-FAFD-BF83-A0BB-4CD50F91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39CC5D-5E3A-F8BB-80E5-B98E5015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1525-7F6D-46E4-88F9-AD49FBCF7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94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AB637-2718-43B6-A927-94EACE3E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933F7F-FCF2-13A0-A94D-FC09FC114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57B4A9-415E-D542-AA31-82DA6FC1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EDA-7938-4136-B608-F5BFD446F215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422A7F-0CA2-6424-39DA-62B75AF1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EDB74B-3DC5-F4BF-A8F8-3EBA6602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1525-7F6D-46E4-88F9-AD49FBCF7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15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90EF3-C162-B492-6741-5972AA4C6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75DBAC-D9CE-7B5D-D75A-B062477B6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C167E1-968A-382D-AA25-D2A077FD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EDA-7938-4136-B608-F5BFD446F215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A0A9C7-9C2F-41ED-577E-595B07DE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0E557D-81D9-16CA-99C3-55BF7402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1525-7F6D-46E4-88F9-AD49FBCF7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72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42CAE9-5A61-E8B1-B566-7ABC6407C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5B92ED-4908-CA9B-5B5B-500E3F0BC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FB56B0-F31E-8A35-2057-F3372B3B9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19D6C9-495F-95B7-A05E-1BD3D569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EDA-7938-4136-B608-F5BFD446F215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DF5CAA-E30D-29DC-0148-F8A64E1FB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E9F26B-8D60-5EB1-43F7-7A6C47D4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1525-7F6D-46E4-88F9-AD49FBCF7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11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3A3A5-F09B-A2A3-52F4-B6638361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3AFE23-B92F-B05C-E90B-227006E2A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608768-4868-01CC-95D6-5A08CED9C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293FF3E-70CB-C2FE-D743-67CC9E968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A61E58A-EDC5-0BE2-9C42-1CF5E2B96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67A5E0-A496-C44E-9C26-66401EFA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EDA-7938-4136-B608-F5BFD446F215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992FDAB-3720-5CF6-9764-7EB1ADEE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2CBAA0F-247B-D82D-C0D0-48577C56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1525-7F6D-46E4-88F9-AD49FBCF7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93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4CE6D7-23FC-DF6A-B792-FDFA0DE5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150AD33-EFDC-66C2-C8EE-2274B9CD3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EDA-7938-4136-B608-F5BFD446F215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55EB1ED-F3DA-B151-9E3A-49B685DA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690422-8D9B-99D5-0159-9FE0D149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1525-7F6D-46E4-88F9-AD49FBCF7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38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21AE2AC-48AD-A7E3-D3FA-149D8B6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EDA-7938-4136-B608-F5BFD446F215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7383A1-A466-E3FB-EBC4-4A7952FC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7C30C0-5A0E-1DB5-5910-BAB2815A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1525-7F6D-46E4-88F9-AD49FBCF7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93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386AFE-002F-67F1-057B-25542E94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726F06-C7DE-0E7B-4591-88CE1B81D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4FD0F0F-CBDA-0F6A-3FA7-5E522650A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EEF2DA-7113-C0E2-2AAD-E23E6A849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EDA-7938-4136-B608-F5BFD446F215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641200-0267-668E-731D-9EB953C8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ACE9C1-92EE-0423-2C13-AE1CE046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1525-7F6D-46E4-88F9-AD49FBCF7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97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D43AA-87B0-2BC8-D5F8-761EF8173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55603AF-7650-BEBB-0A91-F936C74C8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6DF0EC-D8B3-27D4-CBA8-A983D5FDD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72D6E7-89A7-2CFF-9F6B-A6B8D8AA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EDA-7938-4136-B608-F5BFD446F215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41D22F-D101-9687-6EE7-F3EE0D75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8669D7-D4BA-091A-633F-4EDA90B8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1525-7F6D-46E4-88F9-AD49FBCF7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86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7BEFDAF-CC30-C7B8-E186-3C2EBF6A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281A7B-1319-9E38-29FD-DB254E36A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5916D6-5FF6-5485-A8DA-FAA46F6DD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02EDA-7938-4136-B608-F5BFD446F215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B88054-B78D-A56E-21D4-911192DC4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EE6AA2-D917-2AD3-B9A3-217A86354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F1525-7F6D-46E4-88F9-AD49FBCF7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2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3B275FDA-A571-C739-B2E9-C33D1987F65C}"/>
              </a:ext>
            </a:extLst>
          </p:cNvPr>
          <p:cNvSpPr/>
          <p:nvPr/>
        </p:nvSpPr>
        <p:spPr>
          <a:xfrm>
            <a:off x="4898447" y="258042"/>
            <a:ext cx="1524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START</a:t>
            </a:r>
            <a:endParaRPr lang="zh-TW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7858D4-34AD-6404-3CAB-CBE67DE63D4D}"/>
              </a:ext>
            </a:extLst>
          </p:cNvPr>
          <p:cNvSpPr/>
          <p:nvPr/>
        </p:nvSpPr>
        <p:spPr>
          <a:xfrm>
            <a:off x="4524373" y="1268125"/>
            <a:ext cx="2286000" cy="436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Place Dividend in REM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30350B-EEF1-B9FA-98CE-0A6BA81C1A3F}"/>
              </a:ext>
            </a:extLst>
          </p:cNvPr>
          <p:cNvSpPr/>
          <p:nvPr/>
        </p:nvSpPr>
        <p:spPr>
          <a:xfrm>
            <a:off x="4524373" y="1914963"/>
            <a:ext cx="2286000" cy="436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1. Shift REM left 1 bit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4159A2-956B-DB57-8F87-B091ED190901}"/>
              </a:ext>
            </a:extLst>
          </p:cNvPr>
          <p:cNvSpPr/>
          <p:nvPr/>
        </p:nvSpPr>
        <p:spPr>
          <a:xfrm>
            <a:off x="4243818" y="2592531"/>
            <a:ext cx="2847109" cy="436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2. LHREM = LHREM - DIVR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26E3BB1B-42E9-7466-9BBE-85E882B6C72A}"/>
              </a:ext>
            </a:extLst>
          </p:cNvPr>
          <p:cNvSpPr/>
          <p:nvPr/>
        </p:nvSpPr>
        <p:spPr>
          <a:xfrm>
            <a:off x="4534763" y="3207751"/>
            <a:ext cx="2265218" cy="5715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REM &gt;= 0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83F1B5-87FF-A536-8E84-D03BA300DA4C}"/>
              </a:ext>
            </a:extLst>
          </p:cNvPr>
          <p:cNvSpPr/>
          <p:nvPr/>
        </p:nvSpPr>
        <p:spPr>
          <a:xfrm>
            <a:off x="7316061" y="3200400"/>
            <a:ext cx="3207327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3.. LHREM = LHREM + DIVR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Shift REM left 1 bit, LSB = 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E49C2AD-9721-3C83-685B-3294A34047C7}"/>
              </a:ext>
            </a:extLst>
          </p:cNvPr>
          <p:cNvSpPr/>
          <p:nvPr/>
        </p:nvSpPr>
        <p:spPr>
          <a:xfrm>
            <a:off x="936047" y="3280927"/>
            <a:ext cx="3082636" cy="436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3..Shift REM left 1 bit, LSB = 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82F6054D-2A80-DA02-BE89-BF7356E3977B}"/>
              </a:ext>
            </a:extLst>
          </p:cNvPr>
          <p:cNvSpPr/>
          <p:nvPr/>
        </p:nvSpPr>
        <p:spPr>
          <a:xfrm>
            <a:off x="4519177" y="4270241"/>
            <a:ext cx="2358736" cy="92174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32</a:t>
            </a:r>
            <a:r>
              <a:rPr lang="en-US" altLang="zh-TW" baseline="30000" dirty="0"/>
              <a:t>nd</a:t>
            </a:r>
            <a:endParaRPr lang="en-US" altLang="zh-TW" dirty="0"/>
          </a:p>
          <a:p>
            <a:pPr algn="ctr"/>
            <a:r>
              <a:rPr lang="en-US" altLang="zh-TW" dirty="0" err="1"/>
              <a:t>Repitition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94966F61-1605-ACE6-EA9D-BDFD22A6C4E8}"/>
              </a:ext>
            </a:extLst>
          </p:cNvPr>
          <p:cNvSpPr/>
          <p:nvPr/>
        </p:nvSpPr>
        <p:spPr>
          <a:xfrm>
            <a:off x="4960790" y="5488130"/>
            <a:ext cx="1475509" cy="810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DONE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9C708EF-9E6A-221C-7CDB-2F80947DC7AB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660447" y="1058142"/>
            <a:ext cx="6926" cy="20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0FFD627-36C5-C9C3-679D-0A41AC39E45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667373" y="1704544"/>
            <a:ext cx="0" cy="21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6EEFB54-765A-59F9-E6DF-972EF0D840C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667373" y="2351382"/>
            <a:ext cx="0" cy="24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0C3D5894-98D8-5211-7847-49182F0BA1A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5667372" y="3028950"/>
            <a:ext cx="1" cy="17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C6334A1D-CCD8-601C-A43E-18F369F030F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799981" y="3486150"/>
            <a:ext cx="516080" cy="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4CAE265-2387-AD06-8793-EE62405118CF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4018683" y="3493501"/>
            <a:ext cx="516080" cy="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477CE65-A260-706C-7BD6-048B85D291C3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5698545" y="5191989"/>
            <a:ext cx="0" cy="29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85CA0746-BA5E-C761-F607-B0C8B059453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77365" y="3717346"/>
            <a:ext cx="0" cy="345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79D91865-7543-B37E-249E-55A12443737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919725" y="3771900"/>
            <a:ext cx="0" cy="290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F6D39679-C158-7ED3-5DFA-B6CFF1018AE7}"/>
              </a:ext>
            </a:extLst>
          </p:cNvPr>
          <p:cNvCxnSpPr>
            <a:cxnSpLocks/>
          </p:cNvCxnSpPr>
          <p:nvPr/>
        </p:nvCxnSpPr>
        <p:spPr>
          <a:xfrm>
            <a:off x="2477365" y="4062844"/>
            <a:ext cx="6442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86F902BB-06E1-D45B-F5C6-9274CB6C8C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698545" y="4062844"/>
            <a:ext cx="0" cy="20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729CFB6B-B484-336C-772B-8C57FFE88A9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877913" y="4731115"/>
            <a:ext cx="4338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5A1274D6-FBD0-A502-ED1E-DA648A5BE8F3}"/>
              </a:ext>
            </a:extLst>
          </p:cNvPr>
          <p:cNvCxnSpPr>
            <a:cxnSpLocks/>
          </p:cNvCxnSpPr>
          <p:nvPr/>
        </p:nvCxnSpPr>
        <p:spPr>
          <a:xfrm flipV="1">
            <a:off x="11216120" y="2810740"/>
            <a:ext cx="0" cy="1920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2476EB2A-2678-3A53-CC95-CE25B7E57FC5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7090927" y="2810740"/>
            <a:ext cx="41251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EA4B9304-CB65-957A-BFBA-5F55D58964A9}"/>
              </a:ext>
            </a:extLst>
          </p:cNvPr>
          <p:cNvSpPr txBox="1"/>
          <p:nvPr/>
        </p:nvSpPr>
        <p:spPr>
          <a:xfrm>
            <a:off x="8220732" y="4449678"/>
            <a:ext cx="170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&lt; 32 Repetitions</a:t>
            </a:r>
            <a:endParaRPr lang="zh-TW" altLang="en-US" dirty="0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32C18F4F-6306-9CD6-C0B3-F8094CFB9AE6}"/>
              </a:ext>
            </a:extLst>
          </p:cNvPr>
          <p:cNvSpPr txBox="1"/>
          <p:nvPr/>
        </p:nvSpPr>
        <p:spPr>
          <a:xfrm>
            <a:off x="5778909" y="5161453"/>
            <a:ext cx="15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32 Repetitions</a:t>
            </a:r>
            <a:endParaRPr lang="zh-TW" altLang="en-US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67F6DEC3-B107-6CAC-60CA-29741824C472}"/>
              </a:ext>
            </a:extLst>
          </p:cNvPr>
          <p:cNvSpPr txBox="1"/>
          <p:nvPr/>
        </p:nvSpPr>
        <p:spPr>
          <a:xfrm>
            <a:off x="4002434" y="326965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b="1" dirty="0">
                <a:solidFill>
                  <a:srgbClr val="FF0000"/>
                </a:solidFill>
              </a:rPr>
              <a:t>REM &gt;= 0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DB2032D1-7A36-471F-4A04-B9C776A37BA6}"/>
              </a:ext>
            </a:extLst>
          </p:cNvPr>
          <p:cNvSpPr txBox="1"/>
          <p:nvPr/>
        </p:nvSpPr>
        <p:spPr>
          <a:xfrm>
            <a:off x="6704400" y="3280927"/>
            <a:ext cx="70724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b="1" dirty="0">
                <a:solidFill>
                  <a:srgbClr val="FF0000"/>
                </a:solidFill>
              </a:rPr>
              <a:t>REM &lt; 0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8AEB13FC-B700-6393-FA56-4BAB54777AC1}"/>
              </a:ext>
            </a:extLst>
          </p:cNvPr>
          <p:cNvSpPr txBox="1"/>
          <p:nvPr/>
        </p:nvSpPr>
        <p:spPr>
          <a:xfrm>
            <a:off x="4628636" y="6359430"/>
            <a:ext cx="213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( shift LH right 1 bit )</a:t>
            </a:r>
            <a:endParaRPr lang="zh-TW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02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70</Words>
  <Application>Microsoft Office PowerPoint</Application>
  <PresentationFormat>寬螢幕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上玲 吳</dc:creator>
  <cp:lastModifiedBy>上玲 吳</cp:lastModifiedBy>
  <cp:revision>2</cp:revision>
  <dcterms:created xsi:type="dcterms:W3CDTF">2022-05-24T17:17:17Z</dcterms:created>
  <dcterms:modified xsi:type="dcterms:W3CDTF">2022-05-24T20:45:53Z</dcterms:modified>
</cp:coreProperties>
</file>