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B5AF6A-FE79-526C-6691-8F9C3CE4C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2AB53E-18BE-1011-FF25-7F80C5A79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ECAEE0-B34D-8BFE-2196-7831774B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4228-CA48-425B-B25D-04D4E12950AD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2F620F-9FC5-8146-D73E-ABA3CAD0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19040F-9F2B-7CC6-6ACC-34E9CEB1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978B-1236-4FC9-B1E1-45796AE15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81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9EEBE-6B46-B754-5E4F-F57B5C10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71A101-FD5E-B40E-5313-597371398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BA3D61-98D8-7BB2-4018-C8D8728F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4228-CA48-425B-B25D-04D4E12950AD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FDB4AA-30AE-AB64-77C0-0276600C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4571F4-95CA-79EA-C2E5-BF5D0ED2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978B-1236-4FC9-B1E1-45796AE15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57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334F6CA-283F-CE5E-24FC-5AA2BEBCD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33F598-5B17-6B2B-05C4-857DAFE2F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393CDC-0B03-AF1D-FAA7-21F21920D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4228-CA48-425B-B25D-04D4E12950AD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C089E7-D3C2-FEDB-A4D3-4FA89702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E730DB-F2DF-34AE-8985-8F226B65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978B-1236-4FC9-B1E1-45796AE15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30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4CA3D-F9B2-169C-F68E-385E25A9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8018C-3C1D-4651-6D2B-7E74BF78B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13BC06-F8E0-88BA-1458-9295D13D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4228-CA48-425B-B25D-04D4E12950AD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AA6B77-18E2-17D4-8047-8B0E3EA9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BF2544-8882-2592-DF84-BEF54069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978B-1236-4FC9-B1E1-45796AE15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01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CA8A0-8425-5CC5-8167-F1F00C14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22B88C-8339-7C45-81E6-DDB488A2D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24224E-D34B-48A2-865A-B0F40E34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4228-CA48-425B-B25D-04D4E12950AD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5E7CB5-F974-A92D-6E5B-01D43AB5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967D27-5A34-3823-D7BA-6616ED42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978B-1236-4FC9-B1E1-45796AE15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05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E5348-0AC0-29D8-1801-6C2D521A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722F97-679B-2B9C-103A-33CCFA467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9DBB15-4AEF-7F8A-8497-B8C919140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784CB7-B898-FC8C-6856-E312D26A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4228-CA48-425B-B25D-04D4E12950AD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591FE0-778D-0931-0712-5106AED1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4048EA-F12C-2157-A2CF-294C3C48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978B-1236-4FC9-B1E1-45796AE15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98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DF3B8-90D0-0B11-4272-C8BA405E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6C55A0-5620-B6D0-ACFB-85CC93198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143BCA-E88B-BE12-AAEA-2C7D784FE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5BF1ED-AB10-C519-80A6-ED2C73F45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07466D-5BB1-1845-5CCC-237CBF923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C564608-C2E5-6BAA-1045-A0DAF5E8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4228-CA48-425B-B25D-04D4E12950AD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049B701-86A0-F717-ED27-692DAE5E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6A7C6E-B63A-B880-9239-95C0BDC5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978B-1236-4FC9-B1E1-45796AE15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92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DA49B3-8950-9C3E-F463-94621DC3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F5E457-3943-BAEC-CFEF-0EB59BCE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4228-CA48-425B-B25D-04D4E12950AD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48AB9A-1A87-D2A9-718B-E77E4206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748A4D-94B3-5609-A534-71E8DB9A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978B-1236-4FC9-B1E1-45796AE15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45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68D2FD-A7C0-AD05-A200-4DEAA793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4228-CA48-425B-B25D-04D4E12950AD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FEBA6D8-1AD9-9C26-A08E-5E448526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751707-81D1-EB85-6390-EB23A91A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978B-1236-4FC9-B1E1-45796AE15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10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10FEE2-5378-4E79-99E5-51D7E088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CE4A32-DF08-D72D-B3F4-B3E85A53D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10398B-3846-2CA4-3089-DE70FCC58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A24963-8936-F0F1-709C-88F3E2F1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4228-CA48-425B-B25D-04D4E12950AD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E866AB-11A5-6EC5-ADD0-53B99292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AD7199-EF60-24FC-ACDA-BA6A337F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978B-1236-4FC9-B1E1-45796AE15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3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3D8139-FEB7-B3A7-E8A3-CB103BF7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AB3263-23F2-9DCC-65B6-3D3B932AB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22039A-68DD-C135-039D-6770F0FD8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64369B-85F7-8011-E097-8E0D0B68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4228-CA48-425B-B25D-04D4E12950AD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A180F2-CF6C-2B32-C7A2-E976EFCF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0AA8E7-2CB8-3A4B-0FDD-6D97399F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978B-1236-4FC9-B1E1-45796AE15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07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F328FA0-8EC4-0F15-94BD-6EC3C7A6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A9CEF1-7B58-BE32-A3DF-AC860D67D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7C06FC-7A63-CAB5-9D13-29E41EC61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F4228-CA48-425B-B25D-04D4E12950AD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711EF3-0C6D-EC56-7393-35FAD1DA7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29C376-10B3-7EC1-0105-3F153D219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2978B-1236-4FC9-B1E1-45796AE15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09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梯形 4">
            <a:extLst>
              <a:ext uri="{FF2B5EF4-FFF2-40B4-BE49-F238E27FC236}">
                <a16:creationId xmlns:a16="http://schemas.microsoft.com/office/drawing/2014/main" id="{7E14522E-5EC7-50BB-D7BD-9A2877758630}"/>
              </a:ext>
            </a:extLst>
          </p:cNvPr>
          <p:cNvSpPr/>
          <p:nvPr/>
        </p:nvSpPr>
        <p:spPr>
          <a:xfrm rot="5400000">
            <a:off x="3590925" y="2746375"/>
            <a:ext cx="5010150" cy="2209800"/>
          </a:xfrm>
          <a:prstGeom prst="trapezoi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46A27F-5416-8D3D-B928-2B40B3F31A94}"/>
              </a:ext>
            </a:extLst>
          </p:cNvPr>
          <p:cNvSpPr txBox="1"/>
          <p:nvPr/>
        </p:nvSpPr>
        <p:spPr>
          <a:xfrm>
            <a:off x="5454650" y="2143115"/>
            <a:ext cx="1282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/>
              <a:t>M</a:t>
            </a:r>
          </a:p>
          <a:p>
            <a:pPr algn="ctr"/>
            <a:r>
              <a:rPr lang="en-US" altLang="zh-TW" sz="7200" dirty="0"/>
              <a:t>U</a:t>
            </a:r>
          </a:p>
          <a:p>
            <a:pPr algn="ctr"/>
            <a:r>
              <a:rPr lang="en-US" altLang="zh-TW" sz="7200" dirty="0"/>
              <a:t>X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D9922CA-76BA-31B5-1603-7D8E43465F20}"/>
              </a:ext>
            </a:extLst>
          </p:cNvPr>
          <p:cNvCxnSpPr>
            <a:cxnSpLocks/>
          </p:cNvCxnSpPr>
          <p:nvPr/>
        </p:nvCxnSpPr>
        <p:spPr>
          <a:xfrm>
            <a:off x="2781300" y="2514600"/>
            <a:ext cx="2209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B62A0ED-0FB2-F28E-16A0-DB5C1C6028DF}"/>
              </a:ext>
            </a:extLst>
          </p:cNvPr>
          <p:cNvCxnSpPr>
            <a:cxnSpLocks/>
          </p:cNvCxnSpPr>
          <p:nvPr/>
        </p:nvCxnSpPr>
        <p:spPr>
          <a:xfrm>
            <a:off x="2781300" y="3568700"/>
            <a:ext cx="2209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0E9B61C-9373-5451-B47A-074840036BCF}"/>
              </a:ext>
            </a:extLst>
          </p:cNvPr>
          <p:cNvCxnSpPr>
            <a:cxnSpLocks/>
          </p:cNvCxnSpPr>
          <p:nvPr/>
        </p:nvCxnSpPr>
        <p:spPr>
          <a:xfrm>
            <a:off x="2781300" y="4673600"/>
            <a:ext cx="2209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015729E-9696-3176-1F51-AAE56CBE9F01}"/>
              </a:ext>
            </a:extLst>
          </p:cNvPr>
          <p:cNvCxnSpPr>
            <a:cxnSpLocks/>
          </p:cNvCxnSpPr>
          <p:nvPr/>
        </p:nvCxnSpPr>
        <p:spPr>
          <a:xfrm>
            <a:off x="2781300" y="5765800"/>
            <a:ext cx="2209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DF466D1B-174E-B9D0-F46D-8DE244B29AD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241550" y="927100"/>
            <a:ext cx="3854450" cy="69532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9FBC193-5091-E846-C774-0BC1469845AC}"/>
              </a:ext>
            </a:extLst>
          </p:cNvPr>
          <p:cNvSpPr txBox="1"/>
          <p:nvPr/>
        </p:nvSpPr>
        <p:spPr>
          <a:xfrm>
            <a:off x="892814" y="573157"/>
            <a:ext cx="1410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Signal</a:t>
            </a:r>
            <a:endParaRPr lang="zh-TW" altLang="en-US" sz="4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E2035E8-D803-96D3-59F7-0F5F962BD133}"/>
              </a:ext>
            </a:extLst>
          </p:cNvPr>
          <p:cNvSpPr txBox="1"/>
          <p:nvPr/>
        </p:nvSpPr>
        <p:spPr>
          <a:xfrm>
            <a:off x="1766086" y="2160657"/>
            <a:ext cx="101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ALU</a:t>
            </a:r>
            <a:endParaRPr lang="zh-TW" altLang="en-US" sz="40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03AA352-561C-58AF-40B6-6CD327143890}"/>
              </a:ext>
            </a:extLst>
          </p:cNvPr>
          <p:cNvSpPr txBox="1"/>
          <p:nvPr/>
        </p:nvSpPr>
        <p:spPr>
          <a:xfrm>
            <a:off x="2112646" y="3181130"/>
            <a:ext cx="620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Hi</a:t>
            </a:r>
            <a:endParaRPr lang="zh-TW" altLang="en-US" sz="40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BFC3BBA-61A8-4646-C419-0C4F32716F48}"/>
              </a:ext>
            </a:extLst>
          </p:cNvPr>
          <p:cNvSpPr txBox="1"/>
          <p:nvPr/>
        </p:nvSpPr>
        <p:spPr>
          <a:xfrm>
            <a:off x="2030728" y="4313527"/>
            <a:ext cx="671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Lo</a:t>
            </a:r>
            <a:endParaRPr lang="zh-TW" altLang="en-US" sz="40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C53B8E3-5D0A-9C9D-CEF4-00ABB6504797}"/>
              </a:ext>
            </a:extLst>
          </p:cNvPr>
          <p:cNvSpPr txBox="1"/>
          <p:nvPr/>
        </p:nvSpPr>
        <p:spPr>
          <a:xfrm>
            <a:off x="1138561" y="5410490"/>
            <a:ext cx="1564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Shifter</a:t>
            </a:r>
            <a:endParaRPr lang="zh-TW" altLang="en-US" sz="40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39A2A24-7511-66BB-2B0E-805AF095F061}"/>
              </a:ext>
            </a:extLst>
          </p:cNvPr>
          <p:cNvSpPr txBox="1"/>
          <p:nvPr/>
        </p:nvSpPr>
        <p:spPr>
          <a:xfrm>
            <a:off x="9410700" y="3497332"/>
            <a:ext cx="1675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Output</a:t>
            </a:r>
            <a:endParaRPr lang="zh-TW" altLang="en-US" sz="40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D5A5E00-80DA-6074-E791-1093C4B2F922}"/>
              </a:ext>
            </a:extLst>
          </p:cNvPr>
          <p:cNvCxnSpPr>
            <a:cxnSpLocks/>
          </p:cNvCxnSpPr>
          <p:nvPr/>
        </p:nvCxnSpPr>
        <p:spPr>
          <a:xfrm>
            <a:off x="7200900" y="3851275"/>
            <a:ext cx="2209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BA54FB8-04A6-93A3-27EB-5D1B36CD823B}"/>
              </a:ext>
            </a:extLst>
          </p:cNvPr>
          <p:cNvSpPr txBox="1"/>
          <p:nvPr/>
        </p:nvSpPr>
        <p:spPr>
          <a:xfrm>
            <a:off x="4991100" y="31891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1</a:t>
            </a:r>
            <a:endParaRPr lang="zh-TW" altLang="en-US" sz="40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8C6C416-B5D5-0BB1-46DA-3A1657006FD0}"/>
              </a:ext>
            </a:extLst>
          </p:cNvPr>
          <p:cNvSpPr txBox="1"/>
          <p:nvPr/>
        </p:nvSpPr>
        <p:spPr>
          <a:xfrm>
            <a:off x="4991100" y="43135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2</a:t>
            </a:r>
            <a:endParaRPr lang="zh-TW" altLang="en-US" sz="40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C83FA52-B484-73C1-6DB2-506D58554A47}"/>
              </a:ext>
            </a:extLst>
          </p:cNvPr>
          <p:cNvSpPr txBox="1"/>
          <p:nvPr/>
        </p:nvSpPr>
        <p:spPr>
          <a:xfrm>
            <a:off x="5000699" y="216065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0</a:t>
            </a:r>
            <a:endParaRPr lang="zh-TW" altLang="en-US" sz="40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96A3ED5-228E-DE7B-D283-AA16E80BD74F}"/>
              </a:ext>
            </a:extLst>
          </p:cNvPr>
          <p:cNvSpPr txBox="1"/>
          <p:nvPr/>
        </p:nvSpPr>
        <p:spPr>
          <a:xfrm>
            <a:off x="4991100" y="534763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3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2932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寬螢幕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上玲 吳</dc:creator>
  <cp:lastModifiedBy>上玲 吳</cp:lastModifiedBy>
  <cp:revision>1</cp:revision>
  <dcterms:created xsi:type="dcterms:W3CDTF">2022-05-25T10:28:31Z</dcterms:created>
  <dcterms:modified xsi:type="dcterms:W3CDTF">2022-05-25T10:28:31Z</dcterms:modified>
</cp:coreProperties>
</file>