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6511588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>
        <p:scale>
          <a:sx n="75" d="100"/>
          <a:sy n="75" d="100"/>
        </p:scale>
        <p:origin x="40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949" y="1475959"/>
            <a:ext cx="12383691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949" y="4736847"/>
            <a:ext cx="12383691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3ADD-0A7B-42C0-A491-47ED5C3D52DC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560-4BA7-4523-82FA-1C1010327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0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3ADD-0A7B-42C0-A491-47ED5C3D52DC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560-4BA7-4523-82FA-1C1010327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32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16105" y="480157"/>
            <a:ext cx="3560311" cy="764283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5171" y="480157"/>
            <a:ext cx="10474539" cy="764283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3ADD-0A7B-42C0-A491-47ED5C3D52DC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560-4BA7-4523-82FA-1C1010327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88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3ADD-0A7B-42C0-A491-47ED5C3D52DC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560-4BA7-4523-82FA-1C1010327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09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572" y="2248386"/>
            <a:ext cx="14241245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6572" y="6035358"/>
            <a:ext cx="14241245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>
                    <a:tint val="75000"/>
                  </a:schemeClr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3ADD-0A7B-42C0-A491-47ED5C3D52DC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560-4BA7-4523-82FA-1C1010327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51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5172" y="2400782"/>
            <a:ext cx="7017425" cy="57222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58991" y="2400782"/>
            <a:ext cx="7017425" cy="57222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3ADD-0A7B-42C0-A491-47ED5C3D52DC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560-4BA7-4523-82FA-1C1010327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43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322" y="480157"/>
            <a:ext cx="14241245" cy="1743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323" y="2210808"/>
            <a:ext cx="6985175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7323" y="3294290"/>
            <a:ext cx="6985175" cy="48454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58991" y="2210808"/>
            <a:ext cx="7019576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58991" y="3294290"/>
            <a:ext cx="7019576" cy="48454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3ADD-0A7B-42C0-A491-47ED5C3D52DC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560-4BA7-4523-82FA-1C1010327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30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3ADD-0A7B-42C0-A491-47ED5C3D52DC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560-4BA7-4523-82FA-1C1010327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7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3ADD-0A7B-42C0-A491-47ED5C3D52DC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560-4BA7-4523-82FA-1C1010327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76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323" y="601239"/>
            <a:ext cx="5325416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576" y="1298510"/>
            <a:ext cx="8358991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323" y="2705576"/>
            <a:ext cx="5325416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3ADD-0A7B-42C0-A491-47ED5C3D52DC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560-4BA7-4523-82FA-1C1010327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43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323" y="601239"/>
            <a:ext cx="5325416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19576" y="1298510"/>
            <a:ext cx="8358991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323" y="2705576"/>
            <a:ext cx="5325416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3ADD-0A7B-42C0-A491-47ED5C3D52DC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560-4BA7-4523-82FA-1C1010327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28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172" y="480157"/>
            <a:ext cx="14241245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172" y="2400782"/>
            <a:ext cx="14241245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5172" y="8358896"/>
            <a:ext cx="3715107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C3ADD-0A7B-42C0-A491-47ED5C3D52DC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69464" y="8358896"/>
            <a:ext cx="5572661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1309" y="8358896"/>
            <a:ext cx="3715107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5560-4BA7-4523-82FA-1C1010327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3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矩形: 圓角 515">
            <a:extLst>
              <a:ext uri="{FF2B5EF4-FFF2-40B4-BE49-F238E27FC236}">
                <a16:creationId xmlns:a16="http://schemas.microsoft.com/office/drawing/2014/main" id="{758DCE69-AADE-1789-E3C1-D68C97B60243}"/>
              </a:ext>
            </a:extLst>
          </p:cNvPr>
          <p:cNvSpPr/>
          <p:nvPr/>
        </p:nvSpPr>
        <p:spPr>
          <a:xfrm rot="5400000">
            <a:off x="6384024" y="671584"/>
            <a:ext cx="238421" cy="70002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9" name="矩形: 圓角 498">
            <a:extLst>
              <a:ext uri="{FF2B5EF4-FFF2-40B4-BE49-F238E27FC236}">
                <a16:creationId xmlns:a16="http://schemas.microsoft.com/office/drawing/2014/main" id="{1A4556A4-A0C8-3A87-B5A7-3865033546F4}"/>
              </a:ext>
            </a:extLst>
          </p:cNvPr>
          <p:cNvSpPr/>
          <p:nvPr/>
        </p:nvSpPr>
        <p:spPr>
          <a:xfrm rot="5400000">
            <a:off x="4989489" y="767551"/>
            <a:ext cx="238421" cy="49704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5" name="矩形: 圓角 494">
            <a:extLst>
              <a:ext uri="{FF2B5EF4-FFF2-40B4-BE49-F238E27FC236}">
                <a16:creationId xmlns:a16="http://schemas.microsoft.com/office/drawing/2014/main" id="{48858028-DA5B-2D89-87B6-AF0361C4D117}"/>
              </a:ext>
            </a:extLst>
          </p:cNvPr>
          <p:cNvSpPr/>
          <p:nvPr/>
        </p:nvSpPr>
        <p:spPr>
          <a:xfrm rot="5400000">
            <a:off x="8544181" y="3039276"/>
            <a:ext cx="238421" cy="49704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1" name="梯形 450">
            <a:extLst>
              <a:ext uri="{FF2B5EF4-FFF2-40B4-BE49-F238E27FC236}">
                <a16:creationId xmlns:a16="http://schemas.microsoft.com/office/drawing/2014/main" id="{39F10C3B-C288-E694-D3F8-C6ED94DE48E4}"/>
              </a:ext>
            </a:extLst>
          </p:cNvPr>
          <p:cNvSpPr/>
          <p:nvPr/>
        </p:nvSpPr>
        <p:spPr>
          <a:xfrm rot="16200000">
            <a:off x="2544642" y="1795103"/>
            <a:ext cx="481367" cy="235377"/>
          </a:xfrm>
          <a:prstGeom prst="trapezoi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D729A2-0D39-4D70-996D-6E02025B6647}"/>
              </a:ext>
            </a:extLst>
          </p:cNvPr>
          <p:cNvSpPr/>
          <p:nvPr/>
        </p:nvSpPr>
        <p:spPr>
          <a:xfrm>
            <a:off x="2511489" y="4067997"/>
            <a:ext cx="526115" cy="882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4039531-0139-41AF-B846-921395FDE13B}"/>
              </a:ext>
            </a:extLst>
          </p:cNvPr>
          <p:cNvSpPr/>
          <p:nvPr/>
        </p:nvSpPr>
        <p:spPr>
          <a:xfrm>
            <a:off x="3513065" y="4118552"/>
            <a:ext cx="959385" cy="11587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5AB8D6A-BD6D-4DE8-A2F0-B992097B3070}"/>
              </a:ext>
            </a:extLst>
          </p:cNvPr>
          <p:cNvSpPr/>
          <p:nvPr/>
        </p:nvSpPr>
        <p:spPr>
          <a:xfrm>
            <a:off x="5296086" y="2724389"/>
            <a:ext cx="453220" cy="48266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1C78ED6-DF71-4C77-9213-D7153C8F9D71}"/>
              </a:ext>
            </a:extLst>
          </p:cNvPr>
          <p:cNvSpPr/>
          <p:nvPr/>
        </p:nvSpPr>
        <p:spPr>
          <a:xfrm>
            <a:off x="7703067" y="2724389"/>
            <a:ext cx="453220" cy="48266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6B6FA7-F6B7-4BE8-B2FA-CE89AA830B33}"/>
              </a:ext>
            </a:extLst>
          </p:cNvPr>
          <p:cNvSpPr/>
          <p:nvPr/>
        </p:nvSpPr>
        <p:spPr>
          <a:xfrm>
            <a:off x="9735536" y="2724386"/>
            <a:ext cx="450435" cy="48266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3DFA14C-3050-46AF-B496-2749675F7336}"/>
              </a:ext>
            </a:extLst>
          </p:cNvPr>
          <p:cNvSpPr/>
          <p:nvPr/>
        </p:nvSpPr>
        <p:spPr>
          <a:xfrm>
            <a:off x="12343809" y="2733422"/>
            <a:ext cx="448829" cy="4817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E5E5C11-1848-4F1C-A63F-7F5B7A9E954C}"/>
              </a:ext>
            </a:extLst>
          </p:cNvPr>
          <p:cNvSpPr/>
          <p:nvPr/>
        </p:nvSpPr>
        <p:spPr>
          <a:xfrm>
            <a:off x="3512401" y="6183880"/>
            <a:ext cx="1016293" cy="5009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6A3B1362-02DA-4AC5-A654-A4296C8FCD9F}"/>
              </a:ext>
            </a:extLst>
          </p:cNvPr>
          <p:cNvCxnSpPr/>
          <p:nvPr/>
        </p:nvCxnSpPr>
        <p:spPr>
          <a:xfrm>
            <a:off x="3037604" y="4240672"/>
            <a:ext cx="474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BE960C8-00AC-4D55-BADB-79E3030DA678}"/>
              </a:ext>
            </a:extLst>
          </p:cNvPr>
          <p:cNvSpPr txBox="1"/>
          <p:nvPr/>
        </p:nvSpPr>
        <p:spPr>
          <a:xfrm>
            <a:off x="3494998" y="413315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rgbClr val="0070C0"/>
                </a:solidFill>
              </a:rPr>
              <a:t>ADDR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938EAA1-FB48-4292-BD63-7B809E3B9929}"/>
              </a:ext>
            </a:extLst>
          </p:cNvPr>
          <p:cNvSpPr txBox="1"/>
          <p:nvPr/>
        </p:nvSpPr>
        <p:spPr>
          <a:xfrm>
            <a:off x="3390878" y="4656992"/>
            <a:ext cx="1201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Instruction</a:t>
            </a:r>
          </a:p>
          <a:p>
            <a:pPr algn="ctr"/>
            <a:r>
              <a:rPr lang="en-US" altLang="zh-TW" sz="1400" b="1" dirty="0"/>
              <a:t>Memory</a:t>
            </a:r>
            <a:endParaRPr lang="zh-TW" altLang="en-US" sz="1400" b="1" dirty="0"/>
          </a:p>
        </p:txBody>
      </p:sp>
      <p:sp>
        <p:nvSpPr>
          <p:cNvPr id="34" name="梯形 33">
            <a:extLst>
              <a:ext uri="{FF2B5EF4-FFF2-40B4-BE49-F238E27FC236}">
                <a16:creationId xmlns:a16="http://schemas.microsoft.com/office/drawing/2014/main" id="{0AED010F-E742-465F-A21B-BDC105EA9C9C}"/>
              </a:ext>
            </a:extLst>
          </p:cNvPr>
          <p:cNvSpPr/>
          <p:nvPr/>
        </p:nvSpPr>
        <p:spPr>
          <a:xfrm rot="16200000">
            <a:off x="3633721" y="1922568"/>
            <a:ext cx="481367" cy="235377"/>
          </a:xfrm>
          <a:prstGeom prst="trapezoi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344B9C2-DFA5-40D5-9EF2-5660E626F4D5}"/>
              </a:ext>
            </a:extLst>
          </p:cNvPr>
          <p:cNvGrpSpPr/>
          <p:nvPr/>
        </p:nvGrpSpPr>
        <p:grpSpPr>
          <a:xfrm>
            <a:off x="4046411" y="2798771"/>
            <a:ext cx="453219" cy="692493"/>
            <a:chOff x="1979875" y="1924216"/>
            <a:chExt cx="620202" cy="1948069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A257F0E-79F8-496F-8A44-653B7E525C52}"/>
                </a:ext>
              </a:extLst>
            </p:cNvPr>
            <p:cNvCxnSpPr/>
            <p:nvPr/>
          </p:nvCxnSpPr>
          <p:spPr>
            <a:xfrm>
              <a:off x="2600077" y="2282024"/>
              <a:ext cx="0" cy="12404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45028FD8-913D-4A67-9546-CBB810B179CF}"/>
                </a:ext>
              </a:extLst>
            </p:cNvPr>
            <p:cNvCxnSpPr/>
            <p:nvPr/>
          </p:nvCxnSpPr>
          <p:spPr>
            <a:xfrm flipH="1" flipV="1">
              <a:off x="1979875" y="1932167"/>
              <a:ext cx="620202" cy="34985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41B34BD1-267C-4B9C-90AE-E2202DD9D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9875" y="3522428"/>
              <a:ext cx="620202" cy="34985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43B1E04-35CD-46E6-AF77-1931553FC0CA}"/>
                </a:ext>
              </a:extLst>
            </p:cNvPr>
            <p:cNvCxnSpPr>
              <a:cxnSpLocks/>
            </p:cNvCxnSpPr>
            <p:nvPr/>
          </p:nvCxnSpPr>
          <p:spPr>
            <a:xfrm>
              <a:off x="1979875" y="1924216"/>
              <a:ext cx="0" cy="7951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59874F6-05F3-4807-A4B0-C6079EB81DD1}"/>
                </a:ext>
              </a:extLst>
            </p:cNvPr>
            <p:cNvCxnSpPr>
              <a:cxnSpLocks/>
            </p:cNvCxnSpPr>
            <p:nvPr/>
          </p:nvCxnSpPr>
          <p:spPr>
            <a:xfrm>
              <a:off x="1979875" y="3077155"/>
              <a:ext cx="0" cy="7951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67F07D8B-3652-4448-A445-F038CA34D0FF}"/>
                </a:ext>
              </a:extLst>
            </p:cNvPr>
            <p:cNvCxnSpPr>
              <a:cxnSpLocks/>
            </p:cNvCxnSpPr>
            <p:nvPr/>
          </p:nvCxnSpPr>
          <p:spPr>
            <a:xfrm>
              <a:off x="1979875" y="2719346"/>
              <a:ext cx="310101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B4CED72E-1F10-4983-8D2A-117AEC8DF8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9875" y="2878372"/>
              <a:ext cx="310101" cy="2067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0DDB123-8251-4FAB-8F08-69A9B89079DE}"/>
              </a:ext>
            </a:extLst>
          </p:cNvPr>
          <p:cNvSpPr txBox="1"/>
          <p:nvPr/>
        </p:nvSpPr>
        <p:spPr>
          <a:xfrm>
            <a:off x="2581036" y="4329909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PC</a:t>
            </a:r>
            <a:endParaRPr lang="zh-TW" altLang="en-US" sz="1600" b="1" dirty="0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B5E293A6-CC59-4572-9D8E-3E36816B262B}"/>
              </a:ext>
            </a:extLst>
          </p:cNvPr>
          <p:cNvCxnSpPr>
            <a:cxnSpLocks/>
          </p:cNvCxnSpPr>
          <p:nvPr/>
        </p:nvCxnSpPr>
        <p:spPr>
          <a:xfrm>
            <a:off x="4508718" y="2995147"/>
            <a:ext cx="791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68A87AB5-10A1-4C09-94E6-2FC165D036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35097" y="3239527"/>
            <a:ext cx="1229391" cy="749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E0BA75F-21A9-4B4C-B3C8-E58503E67EF5}"/>
              </a:ext>
            </a:extLst>
          </p:cNvPr>
          <p:cNvSpPr txBox="1"/>
          <p:nvPr/>
        </p:nvSpPr>
        <p:spPr>
          <a:xfrm>
            <a:off x="3611951" y="3178299"/>
            <a:ext cx="226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AC48EAB4-A2B5-4579-A4A6-4941320A4B17}"/>
              </a:ext>
            </a:extLst>
          </p:cNvPr>
          <p:cNvCxnSpPr>
            <a:cxnSpLocks/>
          </p:cNvCxnSpPr>
          <p:nvPr/>
        </p:nvCxnSpPr>
        <p:spPr>
          <a:xfrm>
            <a:off x="3820997" y="3321262"/>
            <a:ext cx="224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DE3171D9-3521-4285-9105-E31E0B5BA94C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4456827" y="3276789"/>
            <a:ext cx="377694" cy="130583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梯形 64">
            <a:extLst>
              <a:ext uri="{FF2B5EF4-FFF2-40B4-BE49-F238E27FC236}">
                <a16:creationId xmlns:a16="http://schemas.microsoft.com/office/drawing/2014/main" id="{C4BFB090-89AE-4076-AEDE-90861B7B7A33}"/>
              </a:ext>
            </a:extLst>
          </p:cNvPr>
          <p:cNvSpPr/>
          <p:nvPr/>
        </p:nvSpPr>
        <p:spPr>
          <a:xfrm rot="5400000">
            <a:off x="4632308" y="4306180"/>
            <a:ext cx="570250" cy="266581"/>
          </a:xfrm>
          <a:prstGeom prst="trapezoi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2AD5F224-B444-435F-844A-992B2EB1B3E7}"/>
              </a:ext>
            </a:extLst>
          </p:cNvPr>
          <p:cNvCxnSpPr>
            <a:cxnSpLocks/>
          </p:cNvCxnSpPr>
          <p:nvPr/>
        </p:nvCxnSpPr>
        <p:spPr>
          <a:xfrm flipV="1">
            <a:off x="4556102" y="4270420"/>
            <a:ext cx="225204" cy="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2FFADCCA-6E53-480A-A26E-C3BABE00BC4A}"/>
              </a:ext>
            </a:extLst>
          </p:cNvPr>
          <p:cNvSpPr txBox="1"/>
          <p:nvPr/>
        </p:nvSpPr>
        <p:spPr>
          <a:xfrm>
            <a:off x="4725264" y="4143517"/>
            <a:ext cx="226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0</a:t>
            </a:r>
            <a:endParaRPr lang="zh-TW" altLang="en-US" dirty="0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404420D6-2DAA-45CE-A690-CF0B4E642528}"/>
              </a:ext>
            </a:extLst>
          </p:cNvPr>
          <p:cNvCxnSpPr>
            <a:cxnSpLocks/>
          </p:cNvCxnSpPr>
          <p:nvPr/>
        </p:nvCxnSpPr>
        <p:spPr>
          <a:xfrm>
            <a:off x="4471786" y="4584816"/>
            <a:ext cx="31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EDAC3F28-870E-4FEF-B610-1D84933B9CD9}"/>
              </a:ext>
            </a:extLst>
          </p:cNvPr>
          <p:cNvCxnSpPr>
            <a:cxnSpLocks/>
          </p:cNvCxnSpPr>
          <p:nvPr/>
        </p:nvCxnSpPr>
        <p:spPr>
          <a:xfrm>
            <a:off x="5059071" y="4439470"/>
            <a:ext cx="227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080D207-446F-4BEF-9806-10B782CA443D}"/>
              </a:ext>
            </a:extLst>
          </p:cNvPr>
          <p:cNvSpPr txBox="1"/>
          <p:nvPr/>
        </p:nvSpPr>
        <p:spPr>
          <a:xfrm>
            <a:off x="4622745" y="4727369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b="1" dirty="0"/>
              <a:t>Hazard</a:t>
            </a:r>
          </a:p>
          <a:p>
            <a:pPr algn="ctr"/>
            <a:r>
              <a:rPr lang="en-US" altLang="zh-TW" sz="1050" b="1" dirty="0"/>
              <a:t>MUX</a:t>
            </a:r>
            <a:endParaRPr lang="zh-TW" altLang="en-US" sz="1100" b="1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FC4689B6-8CFC-4B6E-8453-8470992A0A08}"/>
              </a:ext>
            </a:extLst>
          </p:cNvPr>
          <p:cNvSpPr txBox="1"/>
          <p:nvPr/>
        </p:nvSpPr>
        <p:spPr>
          <a:xfrm>
            <a:off x="3632490" y="6139020"/>
            <a:ext cx="7585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100" b="1" dirty="0"/>
              <a:t>Hazard</a:t>
            </a:r>
          </a:p>
          <a:p>
            <a:pPr algn="ctr"/>
            <a:r>
              <a:rPr lang="en-US" altLang="zh-TW" sz="1100" b="1" dirty="0"/>
              <a:t>Detection</a:t>
            </a:r>
          </a:p>
          <a:p>
            <a:pPr algn="ctr"/>
            <a:r>
              <a:rPr lang="en-US" altLang="zh-TW" sz="1100" b="1" dirty="0"/>
              <a:t>Unit</a:t>
            </a:r>
            <a:endParaRPr lang="zh-TW" altLang="en-US" sz="1100" b="1" dirty="0"/>
          </a:p>
        </p:txBody>
      </p: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204F0962-234B-4542-8F16-4D6BF7FFEC46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528694" y="6434346"/>
            <a:ext cx="756506" cy="2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A9AE9CAC-7A8C-45EE-9886-9FB0769D0077}"/>
              </a:ext>
            </a:extLst>
          </p:cNvPr>
          <p:cNvSpPr txBox="1"/>
          <p:nvPr/>
        </p:nvSpPr>
        <p:spPr>
          <a:xfrm>
            <a:off x="5250511" y="7581003"/>
            <a:ext cx="65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IF/ID</a:t>
            </a:r>
            <a:endParaRPr lang="zh-TW" altLang="en-US" b="1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ED26442B-FB15-4999-905B-C3A20AC67326}"/>
              </a:ext>
            </a:extLst>
          </p:cNvPr>
          <p:cNvSpPr txBox="1"/>
          <p:nvPr/>
        </p:nvSpPr>
        <p:spPr>
          <a:xfrm>
            <a:off x="7554294" y="757560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ID/EX</a:t>
            </a:r>
            <a:endParaRPr lang="zh-TW" altLang="en-US" b="1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61196468-B78E-4839-B48F-C211A11DA2D1}"/>
              </a:ext>
            </a:extLst>
          </p:cNvPr>
          <p:cNvSpPr txBox="1"/>
          <p:nvPr/>
        </p:nvSpPr>
        <p:spPr>
          <a:xfrm>
            <a:off x="9493537" y="7581003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EX/MEM</a:t>
            </a:r>
            <a:endParaRPr lang="zh-TW" altLang="en-US" b="1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2F466337-55F7-4BCD-9C50-2EA2EA4B485A}"/>
              </a:ext>
            </a:extLst>
          </p:cNvPr>
          <p:cNvSpPr txBox="1"/>
          <p:nvPr/>
        </p:nvSpPr>
        <p:spPr>
          <a:xfrm>
            <a:off x="12000928" y="757132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MEM/WB</a:t>
            </a:r>
            <a:endParaRPr lang="zh-TW" altLang="en-US" b="1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516C6526-6926-4D5D-AEB0-2CEAE689134A}"/>
              </a:ext>
            </a:extLst>
          </p:cNvPr>
          <p:cNvSpPr/>
          <p:nvPr/>
        </p:nvSpPr>
        <p:spPr>
          <a:xfrm>
            <a:off x="6329781" y="3855670"/>
            <a:ext cx="1120032" cy="12269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D116018A-7045-4422-9EFF-C1328922A5F6}"/>
              </a:ext>
            </a:extLst>
          </p:cNvPr>
          <p:cNvSpPr txBox="1"/>
          <p:nvPr/>
        </p:nvSpPr>
        <p:spPr>
          <a:xfrm>
            <a:off x="6528465" y="4300945"/>
            <a:ext cx="787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/>
              <a:t>Register</a:t>
            </a:r>
          </a:p>
          <a:p>
            <a:pPr algn="ctr"/>
            <a:r>
              <a:rPr lang="en-US" altLang="zh-TW" sz="1400" b="1" dirty="0"/>
              <a:t>File</a:t>
            </a:r>
            <a:endParaRPr lang="zh-TW" altLang="en-US" sz="1400" b="1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3F38674-BC46-4C17-8FF8-2163696BDF9E}"/>
              </a:ext>
            </a:extLst>
          </p:cNvPr>
          <p:cNvSpPr/>
          <p:nvPr/>
        </p:nvSpPr>
        <p:spPr>
          <a:xfrm>
            <a:off x="9736500" y="2344550"/>
            <a:ext cx="446544" cy="3798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0656527-A605-4101-8D12-38CC5901BB95}"/>
              </a:ext>
            </a:extLst>
          </p:cNvPr>
          <p:cNvSpPr/>
          <p:nvPr/>
        </p:nvSpPr>
        <p:spPr>
          <a:xfrm>
            <a:off x="9735540" y="1977533"/>
            <a:ext cx="449153" cy="379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C2D69BFF-6A43-4A83-80D6-4E94AE53EC97}"/>
              </a:ext>
            </a:extLst>
          </p:cNvPr>
          <p:cNvSpPr/>
          <p:nvPr/>
        </p:nvSpPr>
        <p:spPr>
          <a:xfrm>
            <a:off x="7704767" y="2346458"/>
            <a:ext cx="453215" cy="3798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9F5D348-7C94-4C74-A562-8A686BC7A915}"/>
              </a:ext>
            </a:extLst>
          </p:cNvPr>
          <p:cNvSpPr/>
          <p:nvPr/>
        </p:nvSpPr>
        <p:spPr>
          <a:xfrm>
            <a:off x="7703068" y="1966277"/>
            <a:ext cx="453219" cy="3798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23FA78A6-FBF7-4B29-AEF1-E7171EB8483A}"/>
              </a:ext>
            </a:extLst>
          </p:cNvPr>
          <p:cNvSpPr/>
          <p:nvPr/>
        </p:nvSpPr>
        <p:spPr>
          <a:xfrm>
            <a:off x="7704767" y="1597697"/>
            <a:ext cx="452472" cy="3798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EB39545B-18CB-4411-A76F-D38B15F85DF8}"/>
              </a:ext>
            </a:extLst>
          </p:cNvPr>
          <p:cNvSpPr txBox="1"/>
          <p:nvPr/>
        </p:nvSpPr>
        <p:spPr>
          <a:xfrm>
            <a:off x="7704763" y="1610032"/>
            <a:ext cx="45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W</a:t>
            </a:r>
            <a:endParaRPr lang="zh-TW" altLang="en-US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E23015BA-526B-4CE8-927C-D4DE2D343C98}"/>
              </a:ext>
            </a:extLst>
          </p:cNvPr>
          <p:cNvSpPr txBox="1"/>
          <p:nvPr/>
        </p:nvSpPr>
        <p:spPr>
          <a:xfrm>
            <a:off x="7703068" y="1976965"/>
            <a:ext cx="45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</a:t>
            </a:r>
            <a:endParaRPr lang="zh-TW" altLang="en-US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B6ED2B85-B86F-4FB5-95B5-78C84B3E613E}"/>
              </a:ext>
            </a:extLst>
          </p:cNvPr>
          <p:cNvSpPr txBox="1"/>
          <p:nvPr/>
        </p:nvSpPr>
        <p:spPr>
          <a:xfrm>
            <a:off x="7692696" y="2338453"/>
            <a:ext cx="451126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E</a:t>
            </a:r>
            <a:endParaRPr lang="zh-TW" altLang="en-US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7DEBDBA4-C4EE-4A4B-BACE-BDDB5C6F545A}"/>
              </a:ext>
            </a:extLst>
          </p:cNvPr>
          <p:cNvSpPr txBox="1"/>
          <p:nvPr/>
        </p:nvSpPr>
        <p:spPr>
          <a:xfrm>
            <a:off x="9740216" y="1981763"/>
            <a:ext cx="436728" cy="3728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W</a:t>
            </a:r>
            <a:endParaRPr lang="zh-TW" altLang="en-US" dirty="0"/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9081837A-867D-42AB-84DD-B0C522FAC5D8}"/>
              </a:ext>
            </a:extLst>
          </p:cNvPr>
          <p:cNvSpPr txBox="1"/>
          <p:nvPr/>
        </p:nvSpPr>
        <p:spPr>
          <a:xfrm>
            <a:off x="9770033" y="2357529"/>
            <a:ext cx="34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</a:t>
            </a:r>
            <a:endParaRPr lang="zh-TW" altLang="en-US" dirty="0"/>
          </a:p>
        </p:txBody>
      </p:sp>
      <p:sp>
        <p:nvSpPr>
          <p:cNvPr id="117" name="矩形: 圓角 116">
            <a:extLst>
              <a:ext uri="{FF2B5EF4-FFF2-40B4-BE49-F238E27FC236}">
                <a16:creationId xmlns:a16="http://schemas.microsoft.com/office/drawing/2014/main" id="{965F677A-9F4D-4384-A414-D0DD4061B19A}"/>
              </a:ext>
            </a:extLst>
          </p:cNvPr>
          <p:cNvSpPr/>
          <p:nvPr/>
        </p:nvSpPr>
        <p:spPr>
          <a:xfrm>
            <a:off x="6908259" y="5354782"/>
            <a:ext cx="453220" cy="95892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A008A8DB-00F9-4406-9FC1-99DFBF0AF3BD}"/>
              </a:ext>
            </a:extLst>
          </p:cNvPr>
          <p:cNvSpPr txBox="1"/>
          <p:nvPr/>
        </p:nvSpPr>
        <p:spPr>
          <a:xfrm>
            <a:off x="6993519" y="5334333"/>
            <a:ext cx="284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E</a:t>
            </a:r>
          </a:p>
          <a:p>
            <a:pPr algn="ctr"/>
            <a:r>
              <a:rPr lang="en-US" altLang="zh-TW" sz="1000" b="1" dirty="0"/>
              <a:t>X</a:t>
            </a:r>
          </a:p>
          <a:p>
            <a:pPr algn="ctr"/>
            <a:r>
              <a:rPr lang="en-US" altLang="zh-TW" sz="1000" b="1" dirty="0"/>
              <a:t>T</a:t>
            </a:r>
          </a:p>
          <a:p>
            <a:pPr algn="ctr"/>
            <a:r>
              <a:rPr lang="en-US" altLang="zh-TW" sz="1000" b="1" dirty="0"/>
              <a:t>E</a:t>
            </a:r>
          </a:p>
          <a:p>
            <a:pPr algn="ctr"/>
            <a:r>
              <a:rPr lang="en-US" altLang="zh-TW" sz="1000" b="1" dirty="0"/>
              <a:t>N</a:t>
            </a:r>
          </a:p>
          <a:p>
            <a:pPr algn="ctr"/>
            <a:r>
              <a:rPr lang="en-US" altLang="zh-TW" sz="1000" b="1" dirty="0"/>
              <a:t>D</a:t>
            </a:r>
            <a:endParaRPr lang="zh-TW" altLang="en-US" sz="1000" b="1" dirty="0"/>
          </a:p>
        </p:txBody>
      </p: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789F5807-6ABE-4B90-940B-BADE1D6DB2E7}"/>
              </a:ext>
            </a:extLst>
          </p:cNvPr>
          <p:cNvCxnSpPr/>
          <p:nvPr/>
        </p:nvCxnSpPr>
        <p:spPr>
          <a:xfrm>
            <a:off x="9462813" y="3903652"/>
            <a:ext cx="0" cy="9900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B583AF23-717A-40CD-93D2-41CB44E11CAA}"/>
              </a:ext>
            </a:extLst>
          </p:cNvPr>
          <p:cNvCxnSpPr/>
          <p:nvPr/>
        </p:nvCxnSpPr>
        <p:spPr>
          <a:xfrm flipH="1" flipV="1">
            <a:off x="8926954" y="3624394"/>
            <a:ext cx="535859" cy="2792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BE9B0FA8-5675-49F5-A504-4CB0E3661555}"/>
              </a:ext>
            </a:extLst>
          </p:cNvPr>
          <p:cNvCxnSpPr>
            <a:cxnSpLocks/>
          </p:cNvCxnSpPr>
          <p:nvPr/>
        </p:nvCxnSpPr>
        <p:spPr>
          <a:xfrm flipH="1">
            <a:off x="8926954" y="4893751"/>
            <a:ext cx="535859" cy="2792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80B74B6A-F5E5-4039-AAA8-26C3D410D510}"/>
              </a:ext>
            </a:extLst>
          </p:cNvPr>
          <p:cNvCxnSpPr>
            <a:cxnSpLocks/>
          </p:cNvCxnSpPr>
          <p:nvPr/>
        </p:nvCxnSpPr>
        <p:spPr>
          <a:xfrm>
            <a:off x="8926954" y="3618047"/>
            <a:ext cx="0" cy="6346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64D5FB94-ABCD-4212-B1F5-8D4239FB687C}"/>
              </a:ext>
            </a:extLst>
          </p:cNvPr>
          <p:cNvCxnSpPr>
            <a:cxnSpLocks/>
          </p:cNvCxnSpPr>
          <p:nvPr/>
        </p:nvCxnSpPr>
        <p:spPr>
          <a:xfrm>
            <a:off x="8926954" y="4538331"/>
            <a:ext cx="0" cy="6346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6061DADD-613A-4AC9-990B-32EA0D64D1E6}"/>
              </a:ext>
            </a:extLst>
          </p:cNvPr>
          <p:cNvCxnSpPr>
            <a:cxnSpLocks/>
          </p:cNvCxnSpPr>
          <p:nvPr/>
        </p:nvCxnSpPr>
        <p:spPr>
          <a:xfrm>
            <a:off x="8926954" y="4252725"/>
            <a:ext cx="250284" cy="1313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74E5CB4F-525E-4DC2-BFA0-65F1C8A54888}"/>
              </a:ext>
            </a:extLst>
          </p:cNvPr>
          <p:cNvCxnSpPr>
            <a:cxnSpLocks/>
          </p:cNvCxnSpPr>
          <p:nvPr/>
        </p:nvCxnSpPr>
        <p:spPr>
          <a:xfrm flipV="1">
            <a:off x="8926954" y="4385472"/>
            <a:ext cx="247469" cy="1592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DF9517D8-7BDA-4D6D-871A-5E6A7631F456}"/>
              </a:ext>
            </a:extLst>
          </p:cNvPr>
          <p:cNvSpPr txBox="1"/>
          <p:nvPr/>
        </p:nvSpPr>
        <p:spPr>
          <a:xfrm>
            <a:off x="8965116" y="4043965"/>
            <a:ext cx="1081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Total</a:t>
            </a:r>
            <a:endParaRPr lang="zh-TW" altLang="en-US" sz="1200" b="1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B54BA11B-DB88-41FE-A1AD-F4239D3E4C6D}"/>
              </a:ext>
            </a:extLst>
          </p:cNvPr>
          <p:cNvSpPr txBox="1"/>
          <p:nvPr/>
        </p:nvSpPr>
        <p:spPr>
          <a:xfrm>
            <a:off x="8978683" y="4440463"/>
            <a:ext cx="1081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ALU</a:t>
            </a:r>
            <a:endParaRPr lang="zh-TW" altLang="en-US" sz="1200" b="1" dirty="0"/>
          </a:p>
        </p:txBody>
      </p: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8592D577-8BF4-4EFC-8349-1801EB281051}"/>
              </a:ext>
            </a:extLst>
          </p:cNvPr>
          <p:cNvCxnSpPr>
            <a:cxnSpLocks/>
          </p:cNvCxnSpPr>
          <p:nvPr/>
        </p:nvCxnSpPr>
        <p:spPr>
          <a:xfrm>
            <a:off x="5747517" y="2995147"/>
            <a:ext cx="19432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梯形 149">
            <a:extLst>
              <a:ext uri="{FF2B5EF4-FFF2-40B4-BE49-F238E27FC236}">
                <a16:creationId xmlns:a16="http://schemas.microsoft.com/office/drawing/2014/main" id="{9C1628B2-7C02-4B2A-A247-21A44474AFCD}"/>
              </a:ext>
            </a:extLst>
          </p:cNvPr>
          <p:cNvSpPr/>
          <p:nvPr/>
        </p:nvSpPr>
        <p:spPr>
          <a:xfrm rot="5400000" flipH="1">
            <a:off x="8274059" y="4670808"/>
            <a:ext cx="481367" cy="235377"/>
          </a:xfrm>
          <a:prstGeom prst="trapezoi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35BF0A97-9B71-4FE9-8389-D858091329D4}"/>
              </a:ext>
            </a:extLst>
          </p:cNvPr>
          <p:cNvCxnSpPr>
            <a:cxnSpLocks/>
          </p:cNvCxnSpPr>
          <p:nvPr/>
        </p:nvCxnSpPr>
        <p:spPr>
          <a:xfrm>
            <a:off x="8631970" y="4788495"/>
            <a:ext cx="294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1E7540AE-AE81-4807-8B4F-D7940FE38D42}"/>
              </a:ext>
            </a:extLst>
          </p:cNvPr>
          <p:cNvCxnSpPr>
            <a:cxnSpLocks/>
          </p:cNvCxnSpPr>
          <p:nvPr/>
        </p:nvCxnSpPr>
        <p:spPr>
          <a:xfrm>
            <a:off x="7444826" y="4633984"/>
            <a:ext cx="2534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7D7722BC-C794-4CEF-A9F1-7AE181563FB1}"/>
              </a:ext>
            </a:extLst>
          </p:cNvPr>
          <p:cNvCxnSpPr>
            <a:cxnSpLocks/>
          </p:cNvCxnSpPr>
          <p:nvPr/>
        </p:nvCxnSpPr>
        <p:spPr>
          <a:xfrm>
            <a:off x="8155878" y="4643079"/>
            <a:ext cx="241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A2CF9E18-840D-4872-94B7-69690ED144E9}"/>
              </a:ext>
            </a:extLst>
          </p:cNvPr>
          <p:cNvSpPr/>
          <p:nvPr/>
        </p:nvSpPr>
        <p:spPr>
          <a:xfrm>
            <a:off x="6408251" y="1647305"/>
            <a:ext cx="663964" cy="101234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7A0AAA08-09AC-4393-A61B-D6BA910F1BDA}"/>
              </a:ext>
            </a:extLst>
          </p:cNvPr>
          <p:cNvSpPr txBox="1"/>
          <p:nvPr/>
        </p:nvSpPr>
        <p:spPr>
          <a:xfrm>
            <a:off x="6391806" y="1771125"/>
            <a:ext cx="694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Control</a:t>
            </a:r>
            <a:endParaRPr lang="zh-TW" altLang="en-US" sz="1200" dirty="0"/>
          </a:p>
        </p:txBody>
      </p: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B111771C-FDE6-4CFA-A8C9-EA1E0C48A2E4}"/>
              </a:ext>
            </a:extLst>
          </p:cNvPr>
          <p:cNvCxnSpPr>
            <a:cxnSpLocks/>
          </p:cNvCxnSpPr>
          <p:nvPr/>
        </p:nvCxnSpPr>
        <p:spPr>
          <a:xfrm>
            <a:off x="7072215" y="1840906"/>
            <a:ext cx="618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A4EDBD7F-8B36-40BA-B70F-9E3181135808}"/>
              </a:ext>
            </a:extLst>
          </p:cNvPr>
          <p:cNvCxnSpPr>
            <a:cxnSpLocks/>
          </p:cNvCxnSpPr>
          <p:nvPr/>
        </p:nvCxnSpPr>
        <p:spPr>
          <a:xfrm>
            <a:off x="7083202" y="2187322"/>
            <a:ext cx="618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id="{61992981-517C-425E-8D92-09D105E7E9BC}"/>
              </a:ext>
            </a:extLst>
          </p:cNvPr>
          <p:cNvCxnSpPr>
            <a:cxnSpLocks/>
          </p:cNvCxnSpPr>
          <p:nvPr/>
        </p:nvCxnSpPr>
        <p:spPr>
          <a:xfrm>
            <a:off x="7072215" y="2552539"/>
            <a:ext cx="618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梯形 170">
            <a:extLst>
              <a:ext uri="{FF2B5EF4-FFF2-40B4-BE49-F238E27FC236}">
                <a16:creationId xmlns:a16="http://schemas.microsoft.com/office/drawing/2014/main" id="{91E04CF8-2AEE-45DC-A9FA-882014A23FBC}"/>
              </a:ext>
            </a:extLst>
          </p:cNvPr>
          <p:cNvSpPr/>
          <p:nvPr/>
        </p:nvSpPr>
        <p:spPr>
          <a:xfrm rot="5400000" flipH="1">
            <a:off x="8350882" y="6665495"/>
            <a:ext cx="481367" cy="235377"/>
          </a:xfrm>
          <a:prstGeom prst="trapezoi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27FFA430-5B16-4017-9D09-0C8BDC731DC7}"/>
              </a:ext>
            </a:extLst>
          </p:cNvPr>
          <p:cNvSpPr/>
          <p:nvPr/>
        </p:nvSpPr>
        <p:spPr>
          <a:xfrm>
            <a:off x="8917320" y="5723856"/>
            <a:ext cx="639110" cy="42762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58C7259F-2830-4978-8B2B-B536B8E4988F}"/>
              </a:ext>
            </a:extLst>
          </p:cNvPr>
          <p:cNvSpPr txBox="1"/>
          <p:nvPr/>
        </p:nvSpPr>
        <p:spPr>
          <a:xfrm>
            <a:off x="8913146" y="5721919"/>
            <a:ext cx="65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ALU</a:t>
            </a:r>
          </a:p>
          <a:p>
            <a:pPr algn="ctr"/>
            <a:r>
              <a:rPr lang="en-US" altLang="zh-TW" sz="1200" b="1" dirty="0"/>
              <a:t>Control</a:t>
            </a:r>
            <a:endParaRPr lang="zh-TW" altLang="en-US" sz="1200" b="1" dirty="0"/>
          </a:p>
        </p:txBody>
      </p: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id="{858F5F32-36D0-43AA-9CBF-FB699A78F68D}"/>
              </a:ext>
            </a:extLst>
          </p:cNvPr>
          <p:cNvCxnSpPr>
            <a:cxnSpLocks/>
          </p:cNvCxnSpPr>
          <p:nvPr/>
        </p:nvCxnSpPr>
        <p:spPr>
          <a:xfrm>
            <a:off x="5747517" y="6434346"/>
            <a:ext cx="1969896" cy="6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946113A2-B98B-4F60-9264-5D0432FE3D3F}"/>
              </a:ext>
            </a:extLst>
          </p:cNvPr>
          <p:cNvCxnSpPr>
            <a:cxnSpLocks/>
            <a:stCxn id="171" idx="0"/>
          </p:cNvCxnSpPr>
          <p:nvPr/>
        </p:nvCxnSpPr>
        <p:spPr>
          <a:xfrm>
            <a:off x="8709254" y="6783183"/>
            <a:ext cx="1031080" cy="11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接點 191">
            <a:extLst>
              <a:ext uri="{FF2B5EF4-FFF2-40B4-BE49-F238E27FC236}">
                <a16:creationId xmlns:a16="http://schemas.microsoft.com/office/drawing/2014/main" id="{A65D5200-5BE8-40E9-A92F-BB1B89862A76}"/>
              </a:ext>
            </a:extLst>
          </p:cNvPr>
          <p:cNvCxnSpPr/>
          <p:nvPr/>
        </p:nvCxnSpPr>
        <p:spPr>
          <a:xfrm>
            <a:off x="10188757" y="6777646"/>
            <a:ext cx="2154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梯形 192">
            <a:extLst>
              <a:ext uri="{FF2B5EF4-FFF2-40B4-BE49-F238E27FC236}">
                <a16:creationId xmlns:a16="http://schemas.microsoft.com/office/drawing/2014/main" id="{47F1821C-0949-48F7-9A83-9FDA11FCE6F0}"/>
              </a:ext>
            </a:extLst>
          </p:cNvPr>
          <p:cNvSpPr/>
          <p:nvPr/>
        </p:nvSpPr>
        <p:spPr>
          <a:xfrm rot="5400000" flipH="1">
            <a:off x="13144230" y="6790764"/>
            <a:ext cx="481367" cy="235377"/>
          </a:xfrm>
          <a:prstGeom prst="trapezoi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0" name="直線單箭頭接點 199">
            <a:extLst>
              <a:ext uri="{FF2B5EF4-FFF2-40B4-BE49-F238E27FC236}">
                <a16:creationId xmlns:a16="http://schemas.microsoft.com/office/drawing/2014/main" id="{7D45E21C-9543-4474-89E0-B31BDA2778F9}"/>
              </a:ext>
            </a:extLst>
          </p:cNvPr>
          <p:cNvCxnSpPr>
            <a:cxnSpLocks/>
          </p:cNvCxnSpPr>
          <p:nvPr/>
        </p:nvCxnSpPr>
        <p:spPr>
          <a:xfrm>
            <a:off x="12796578" y="6788110"/>
            <a:ext cx="4552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DCC1E841-1B9F-4BC6-B073-72344054C88D}"/>
              </a:ext>
            </a:extLst>
          </p:cNvPr>
          <p:cNvCxnSpPr>
            <a:cxnSpLocks/>
          </p:cNvCxnSpPr>
          <p:nvPr/>
        </p:nvCxnSpPr>
        <p:spPr>
          <a:xfrm>
            <a:off x="13081828" y="7039256"/>
            <a:ext cx="174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線接點 208">
            <a:extLst>
              <a:ext uri="{FF2B5EF4-FFF2-40B4-BE49-F238E27FC236}">
                <a16:creationId xmlns:a16="http://schemas.microsoft.com/office/drawing/2014/main" id="{65B72457-F8C7-4725-823A-8720B4264590}"/>
              </a:ext>
            </a:extLst>
          </p:cNvPr>
          <p:cNvCxnSpPr>
            <a:cxnSpLocks/>
          </p:cNvCxnSpPr>
          <p:nvPr/>
        </p:nvCxnSpPr>
        <p:spPr>
          <a:xfrm>
            <a:off x="13502602" y="6915073"/>
            <a:ext cx="244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接點 210">
            <a:extLst>
              <a:ext uri="{FF2B5EF4-FFF2-40B4-BE49-F238E27FC236}">
                <a16:creationId xmlns:a16="http://schemas.microsoft.com/office/drawing/2014/main" id="{8AC571AA-1135-44CE-A06E-CFC2B757E313}"/>
              </a:ext>
            </a:extLst>
          </p:cNvPr>
          <p:cNvCxnSpPr>
            <a:cxnSpLocks/>
          </p:cNvCxnSpPr>
          <p:nvPr/>
        </p:nvCxnSpPr>
        <p:spPr>
          <a:xfrm>
            <a:off x="13747531" y="6915073"/>
            <a:ext cx="0" cy="1325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線接點 212">
            <a:extLst>
              <a:ext uri="{FF2B5EF4-FFF2-40B4-BE49-F238E27FC236}">
                <a16:creationId xmlns:a16="http://schemas.microsoft.com/office/drawing/2014/main" id="{16393ACA-A3B0-44D8-96BD-E288B2108B8D}"/>
              </a:ext>
            </a:extLst>
          </p:cNvPr>
          <p:cNvCxnSpPr>
            <a:cxnSpLocks/>
          </p:cNvCxnSpPr>
          <p:nvPr/>
        </p:nvCxnSpPr>
        <p:spPr>
          <a:xfrm flipH="1">
            <a:off x="5947142" y="8240110"/>
            <a:ext cx="78003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0B7D15D6-BB9C-405E-99C8-FE9E94C9A01A}"/>
              </a:ext>
            </a:extLst>
          </p:cNvPr>
          <p:cNvCxnSpPr>
            <a:cxnSpLocks/>
          </p:cNvCxnSpPr>
          <p:nvPr/>
        </p:nvCxnSpPr>
        <p:spPr>
          <a:xfrm flipV="1">
            <a:off x="5947142" y="4653008"/>
            <a:ext cx="0" cy="358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單箭頭接點 219">
            <a:extLst>
              <a:ext uri="{FF2B5EF4-FFF2-40B4-BE49-F238E27FC236}">
                <a16:creationId xmlns:a16="http://schemas.microsoft.com/office/drawing/2014/main" id="{45B1B4A0-9754-4F3E-A8CD-BF286C6FF687}"/>
              </a:ext>
            </a:extLst>
          </p:cNvPr>
          <p:cNvCxnSpPr>
            <a:cxnSpLocks/>
          </p:cNvCxnSpPr>
          <p:nvPr/>
        </p:nvCxnSpPr>
        <p:spPr>
          <a:xfrm>
            <a:off x="5947142" y="4656992"/>
            <a:ext cx="376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梯形 226">
            <a:extLst>
              <a:ext uri="{FF2B5EF4-FFF2-40B4-BE49-F238E27FC236}">
                <a16:creationId xmlns:a16="http://schemas.microsoft.com/office/drawing/2014/main" id="{134ED428-2DE2-4794-8AFE-F0DFC8CE26E3}"/>
              </a:ext>
            </a:extLst>
          </p:cNvPr>
          <p:cNvSpPr/>
          <p:nvPr/>
        </p:nvSpPr>
        <p:spPr>
          <a:xfrm rot="5400000" flipH="1">
            <a:off x="13134298" y="4857678"/>
            <a:ext cx="481367" cy="235377"/>
          </a:xfrm>
          <a:prstGeom prst="trapezoi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0" name="梯形 229">
            <a:extLst>
              <a:ext uri="{FF2B5EF4-FFF2-40B4-BE49-F238E27FC236}">
                <a16:creationId xmlns:a16="http://schemas.microsoft.com/office/drawing/2014/main" id="{406E63A0-AB53-4A29-BC6F-3120860A0AB1}"/>
              </a:ext>
            </a:extLst>
          </p:cNvPr>
          <p:cNvSpPr/>
          <p:nvPr/>
        </p:nvSpPr>
        <p:spPr>
          <a:xfrm rot="5400000" flipH="1">
            <a:off x="13970306" y="4613820"/>
            <a:ext cx="911615" cy="415408"/>
          </a:xfrm>
          <a:prstGeom prst="trapezoi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5" name="直線接點 234">
            <a:extLst>
              <a:ext uri="{FF2B5EF4-FFF2-40B4-BE49-F238E27FC236}">
                <a16:creationId xmlns:a16="http://schemas.microsoft.com/office/drawing/2014/main" id="{AFE75B29-B959-43FF-8660-6DCC8A243315}"/>
              </a:ext>
            </a:extLst>
          </p:cNvPr>
          <p:cNvCxnSpPr>
            <a:cxnSpLocks/>
          </p:cNvCxnSpPr>
          <p:nvPr/>
        </p:nvCxnSpPr>
        <p:spPr>
          <a:xfrm>
            <a:off x="14633818" y="4806454"/>
            <a:ext cx="301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線接點 236">
            <a:extLst>
              <a:ext uri="{FF2B5EF4-FFF2-40B4-BE49-F238E27FC236}">
                <a16:creationId xmlns:a16="http://schemas.microsoft.com/office/drawing/2014/main" id="{156C98BB-E5F4-4499-9194-84F5158C3376}"/>
              </a:ext>
            </a:extLst>
          </p:cNvPr>
          <p:cNvCxnSpPr>
            <a:cxnSpLocks/>
          </p:cNvCxnSpPr>
          <p:nvPr/>
        </p:nvCxnSpPr>
        <p:spPr>
          <a:xfrm>
            <a:off x="14935200" y="4806454"/>
            <a:ext cx="0" cy="3769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直線接點 238">
            <a:extLst>
              <a:ext uri="{FF2B5EF4-FFF2-40B4-BE49-F238E27FC236}">
                <a16:creationId xmlns:a16="http://schemas.microsoft.com/office/drawing/2014/main" id="{F1907164-C317-4C21-ACF6-B18C0682CD54}"/>
              </a:ext>
            </a:extLst>
          </p:cNvPr>
          <p:cNvCxnSpPr>
            <a:cxnSpLocks/>
          </p:cNvCxnSpPr>
          <p:nvPr/>
        </p:nvCxnSpPr>
        <p:spPr>
          <a:xfrm flipH="1" flipV="1">
            <a:off x="6081298" y="8562975"/>
            <a:ext cx="8853903" cy="13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接點: 肘形 255">
            <a:extLst>
              <a:ext uri="{FF2B5EF4-FFF2-40B4-BE49-F238E27FC236}">
                <a16:creationId xmlns:a16="http://schemas.microsoft.com/office/drawing/2014/main" id="{6459B78B-FE95-40A1-A357-5A1A359F70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70580" y="6607813"/>
            <a:ext cx="3676658" cy="247131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矩形 262">
            <a:extLst>
              <a:ext uri="{FF2B5EF4-FFF2-40B4-BE49-F238E27FC236}">
                <a16:creationId xmlns:a16="http://schemas.microsoft.com/office/drawing/2014/main" id="{787BB990-FCA1-4D14-81B5-84B7E8B2ECC9}"/>
              </a:ext>
            </a:extLst>
          </p:cNvPr>
          <p:cNvSpPr/>
          <p:nvPr/>
        </p:nvSpPr>
        <p:spPr>
          <a:xfrm>
            <a:off x="10436530" y="4016092"/>
            <a:ext cx="1632196" cy="1534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4" name="文字方塊 263">
            <a:extLst>
              <a:ext uri="{FF2B5EF4-FFF2-40B4-BE49-F238E27FC236}">
                <a16:creationId xmlns:a16="http://schemas.microsoft.com/office/drawing/2014/main" id="{31CF65E4-B9A6-4EEE-B1E8-E20CD67CAE55}"/>
              </a:ext>
            </a:extLst>
          </p:cNvPr>
          <p:cNvSpPr txBox="1"/>
          <p:nvPr/>
        </p:nvSpPr>
        <p:spPr>
          <a:xfrm>
            <a:off x="10745380" y="4435741"/>
            <a:ext cx="1004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Data</a:t>
            </a:r>
          </a:p>
          <a:p>
            <a:pPr algn="ctr"/>
            <a:r>
              <a:rPr lang="en-US" altLang="zh-TW" b="1" dirty="0"/>
              <a:t>Memory</a:t>
            </a:r>
            <a:endParaRPr lang="zh-TW" altLang="en-US" b="1" dirty="0"/>
          </a:p>
        </p:txBody>
      </p:sp>
      <p:sp>
        <p:nvSpPr>
          <p:cNvPr id="266" name="文字方塊 265">
            <a:extLst>
              <a:ext uri="{FF2B5EF4-FFF2-40B4-BE49-F238E27FC236}">
                <a16:creationId xmlns:a16="http://schemas.microsoft.com/office/drawing/2014/main" id="{FF1D9C47-3CE7-4608-8831-F81FAE79066A}"/>
              </a:ext>
            </a:extLst>
          </p:cNvPr>
          <p:cNvSpPr txBox="1"/>
          <p:nvPr/>
        </p:nvSpPr>
        <p:spPr>
          <a:xfrm>
            <a:off x="10384486" y="5218558"/>
            <a:ext cx="388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rgbClr val="0070C0"/>
                </a:solidFill>
              </a:rPr>
              <a:t>WD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267" name="文字方塊 266">
            <a:extLst>
              <a:ext uri="{FF2B5EF4-FFF2-40B4-BE49-F238E27FC236}">
                <a16:creationId xmlns:a16="http://schemas.microsoft.com/office/drawing/2014/main" id="{99B44D1B-507C-408F-9887-34DC99381FF6}"/>
              </a:ext>
            </a:extLst>
          </p:cNvPr>
          <p:cNvSpPr txBox="1"/>
          <p:nvPr/>
        </p:nvSpPr>
        <p:spPr>
          <a:xfrm>
            <a:off x="11763194" y="4739451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rgbClr val="0070C0"/>
                </a:solidFill>
              </a:rPr>
              <a:t>RD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cxnSp>
        <p:nvCxnSpPr>
          <p:cNvPr id="269" name="直線接點 268">
            <a:extLst>
              <a:ext uri="{FF2B5EF4-FFF2-40B4-BE49-F238E27FC236}">
                <a16:creationId xmlns:a16="http://schemas.microsoft.com/office/drawing/2014/main" id="{9605E3A1-A8B7-4964-8F54-95EFD608249C}"/>
              </a:ext>
            </a:extLst>
          </p:cNvPr>
          <p:cNvCxnSpPr>
            <a:cxnSpLocks/>
          </p:cNvCxnSpPr>
          <p:nvPr/>
        </p:nvCxnSpPr>
        <p:spPr>
          <a:xfrm>
            <a:off x="9464722" y="4328705"/>
            <a:ext cx="2776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線單箭頭接點 270">
            <a:extLst>
              <a:ext uri="{FF2B5EF4-FFF2-40B4-BE49-F238E27FC236}">
                <a16:creationId xmlns:a16="http://schemas.microsoft.com/office/drawing/2014/main" id="{E4866925-F3F3-4A3A-AC41-53BC4B7AA52F}"/>
              </a:ext>
            </a:extLst>
          </p:cNvPr>
          <p:cNvCxnSpPr>
            <a:cxnSpLocks/>
          </p:cNvCxnSpPr>
          <p:nvPr/>
        </p:nvCxnSpPr>
        <p:spPr>
          <a:xfrm>
            <a:off x="10190368" y="4316410"/>
            <a:ext cx="24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接點: 肘形 277">
            <a:extLst>
              <a:ext uri="{FF2B5EF4-FFF2-40B4-BE49-F238E27FC236}">
                <a16:creationId xmlns:a16="http://schemas.microsoft.com/office/drawing/2014/main" id="{B1F35742-5A51-4E86-953C-D90BF847B4D9}"/>
              </a:ext>
            </a:extLst>
          </p:cNvPr>
          <p:cNvCxnSpPr/>
          <p:nvPr/>
        </p:nvCxnSpPr>
        <p:spPr>
          <a:xfrm>
            <a:off x="8254894" y="4643079"/>
            <a:ext cx="1480644" cy="713095"/>
          </a:xfrm>
          <a:prstGeom prst="bentConnector3">
            <a:avLst>
              <a:gd name="adj1" fmla="val -3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線單箭頭接點 280">
            <a:extLst>
              <a:ext uri="{FF2B5EF4-FFF2-40B4-BE49-F238E27FC236}">
                <a16:creationId xmlns:a16="http://schemas.microsoft.com/office/drawing/2014/main" id="{FBAB1C97-9AC2-43CC-99C7-2B7E1675D92F}"/>
              </a:ext>
            </a:extLst>
          </p:cNvPr>
          <p:cNvCxnSpPr>
            <a:cxnSpLocks/>
          </p:cNvCxnSpPr>
          <p:nvPr/>
        </p:nvCxnSpPr>
        <p:spPr>
          <a:xfrm>
            <a:off x="10188757" y="5353324"/>
            <a:ext cx="247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直線單箭頭接點 284">
            <a:extLst>
              <a:ext uri="{FF2B5EF4-FFF2-40B4-BE49-F238E27FC236}">
                <a16:creationId xmlns:a16="http://schemas.microsoft.com/office/drawing/2014/main" id="{9638942D-326C-48EE-A5B7-E6AE9AE79B6C}"/>
              </a:ext>
            </a:extLst>
          </p:cNvPr>
          <p:cNvCxnSpPr>
            <a:cxnSpLocks/>
          </p:cNvCxnSpPr>
          <p:nvPr/>
        </p:nvCxnSpPr>
        <p:spPr>
          <a:xfrm>
            <a:off x="12803524" y="4865751"/>
            <a:ext cx="445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直線接點 289">
            <a:extLst>
              <a:ext uri="{FF2B5EF4-FFF2-40B4-BE49-F238E27FC236}">
                <a16:creationId xmlns:a16="http://schemas.microsoft.com/office/drawing/2014/main" id="{64DB128E-89EE-4D80-8D09-5F82B7894FC2}"/>
              </a:ext>
            </a:extLst>
          </p:cNvPr>
          <p:cNvCxnSpPr>
            <a:cxnSpLocks/>
          </p:cNvCxnSpPr>
          <p:nvPr/>
        </p:nvCxnSpPr>
        <p:spPr>
          <a:xfrm>
            <a:off x="12068726" y="4865751"/>
            <a:ext cx="267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直線接點 300">
            <a:extLst>
              <a:ext uri="{FF2B5EF4-FFF2-40B4-BE49-F238E27FC236}">
                <a16:creationId xmlns:a16="http://schemas.microsoft.com/office/drawing/2014/main" id="{470A4AB8-7C30-4FD9-BDB0-0BF2846CFD8E}"/>
              </a:ext>
            </a:extLst>
          </p:cNvPr>
          <p:cNvCxnSpPr/>
          <p:nvPr/>
        </p:nvCxnSpPr>
        <p:spPr>
          <a:xfrm>
            <a:off x="12808772" y="5723856"/>
            <a:ext cx="2032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接點: 肘形 302">
            <a:extLst>
              <a:ext uri="{FF2B5EF4-FFF2-40B4-BE49-F238E27FC236}">
                <a16:creationId xmlns:a16="http://schemas.microsoft.com/office/drawing/2014/main" id="{B29186C6-0E97-4A70-A012-8BFC3AFA4CD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820505" y="5297667"/>
            <a:ext cx="617686" cy="234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接點: 肘形 306">
            <a:extLst>
              <a:ext uri="{FF2B5EF4-FFF2-40B4-BE49-F238E27FC236}">
                <a16:creationId xmlns:a16="http://schemas.microsoft.com/office/drawing/2014/main" id="{CAB70945-25B7-40C5-A002-60A83DAF60D2}"/>
              </a:ext>
            </a:extLst>
          </p:cNvPr>
          <p:cNvCxnSpPr>
            <a:cxnSpLocks/>
            <a:endCxn id="227" idx="3"/>
          </p:cNvCxnSpPr>
          <p:nvPr/>
        </p:nvCxnSpPr>
        <p:spPr>
          <a:xfrm rot="16200000" flipH="1">
            <a:off x="12018710" y="3407833"/>
            <a:ext cx="2133137" cy="579406"/>
          </a:xfrm>
          <a:prstGeom prst="bentConnector3">
            <a:avLst>
              <a:gd name="adj1" fmla="val -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線接點 317">
            <a:extLst>
              <a:ext uri="{FF2B5EF4-FFF2-40B4-BE49-F238E27FC236}">
                <a16:creationId xmlns:a16="http://schemas.microsoft.com/office/drawing/2014/main" id="{B2EC7EA4-18B4-4C43-B866-476A794C122D}"/>
              </a:ext>
            </a:extLst>
          </p:cNvPr>
          <p:cNvCxnSpPr/>
          <p:nvPr/>
        </p:nvCxnSpPr>
        <p:spPr>
          <a:xfrm>
            <a:off x="12796577" y="3105616"/>
            <a:ext cx="833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接點: 肘形 323">
            <a:extLst>
              <a:ext uri="{FF2B5EF4-FFF2-40B4-BE49-F238E27FC236}">
                <a16:creationId xmlns:a16="http://schemas.microsoft.com/office/drawing/2014/main" id="{987C010E-4D9C-4A3B-8B6E-C1016A1E77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125011" y="3612820"/>
            <a:ext cx="1572143" cy="561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直線單箭頭接點 325">
            <a:extLst>
              <a:ext uri="{FF2B5EF4-FFF2-40B4-BE49-F238E27FC236}">
                <a16:creationId xmlns:a16="http://schemas.microsoft.com/office/drawing/2014/main" id="{167F7D45-19AB-4079-85A4-04EE24A5686F}"/>
              </a:ext>
            </a:extLst>
          </p:cNvPr>
          <p:cNvCxnSpPr>
            <a:cxnSpLocks/>
            <a:stCxn id="227" idx="0"/>
          </p:cNvCxnSpPr>
          <p:nvPr/>
        </p:nvCxnSpPr>
        <p:spPr>
          <a:xfrm flipV="1">
            <a:off x="13492670" y="4970720"/>
            <a:ext cx="712491" cy="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直線接點 327">
            <a:extLst>
              <a:ext uri="{FF2B5EF4-FFF2-40B4-BE49-F238E27FC236}">
                <a16:creationId xmlns:a16="http://schemas.microsoft.com/office/drawing/2014/main" id="{7F08145C-F67F-4B48-9C85-3C13BC409FBF}"/>
              </a:ext>
            </a:extLst>
          </p:cNvPr>
          <p:cNvCxnSpPr/>
          <p:nvPr/>
        </p:nvCxnSpPr>
        <p:spPr>
          <a:xfrm flipH="1">
            <a:off x="5818288" y="7304690"/>
            <a:ext cx="18888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接點: 肘形 329">
            <a:extLst>
              <a:ext uri="{FF2B5EF4-FFF2-40B4-BE49-F238E27FC236}">
                <a16:creationId xmlns:a16="http://schemas.microsoft.com/office/drawing/2014/main" id="{F253313A-1B55-450E-8E1A-9EE1B74730F6}"/>
              </a:ext>
            </a:extLst>
          </p:cNvPr>
          <p:cNvCxnSpPr>
            <a:endCxn id="164" idx="1"/>
          </p:cNvCxnSpPr>
          <p:nvPr/>
        </p:nvCxnSpPr>
        <p:spPr>
          <a:xfrm rot="5400000" flipH="1" flipV="1">
            <a:off x="3537662" y="4434102"/>
            <a:ext cx="5151214" cy="5899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直線接點 331">
            <a:extLst>
              <a:ext uri="{FF2B5EF4-FFF2-40B4-BE49-F238E27FC236}">
                <a16:creationId xmlns:a16="http://schemas.microsoft.com/office/drawing/2014/main" id="{A157B163-F115-4BBD-8567-F5268647EB71}"/>
              </a:ext>
            </a:extLst>
          </p:cNvPr>
          <p:cNvCxnSpPr>
            <a:cxnSpLocks/>
          </p:cNvCxnSpPr>
          <p:nvPr/>
        </p:nvCxnSpPr>
        <p:spPr>
          <a:xfrm>
            <a:off x="5818287" y="6906336"/>
            <a:ext cx="1888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線單箭頭接點 334">
            <a:extLst>
              <a:ext uri="{FF2B5EF4-FFF2-40B4-BE49-F238E27FC236}">
                <a16:creationId xmlns:a16="http://schemas.microsoft.com/office/drawing/2014/main" id="{F6ADDD43-DD9B-475C-8E26-52E3C508D480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5818286" y="5834245"/>
            <a:ext cx="1089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線接點 338">
            <a:extLst>
              <a:ext uri="{FF2B5EF4-FFF2-40B4-BE49-F238E27FC236}">
                <a16:creationId xmlns:a16="http://schemas.microsoft.com/office/drawing/2014/main" id="{639AAA98-6B9E-46A3-8EDF-023310DDEB52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7361479" y="5834245"/>
            <a:ext cx="329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3" name="流程圖: 延遲 342">
            <a:extLst>
              <a:ext uri="{FF2B5EF4-FFF2-40B4-BE49-F238E27FC236}">
                <a16:creationId xmlns:a16="http://schemas.microsoft.com/office/drawing/2014/main" id="{BFE024A7-3A0B-4A68-BD37-CA8A0CCC3352}"/>
              </a:ext>
            </a:extLst>
          </p:cNvPr>
          <p:cNvSpPr/>
          <p:nvPr/>
        </p:nvSpPr>
        <p:spPr>
          <a:xfrm>
            <a:off x="10546214" y="3064942"/>
            <a:ext cx="451127" cy="403468"/>
          </a:xfrm>
          <a:prstGeom prst="flowChartDelay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6" name="接點: 肘形 345">
            <a:extLst>
              <a:ext uri="{FF2B5EF4-FFF2-40B4-BE49-F238E27FC236}">
                <a16:creationId xmlns:a16="http://schemas.microsoft.com/office/drawing/2014/main" id="{25303DC4-8770-4879-BA96-21E012F4E1A2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8157983" y="1789446"/>
            <a:ext cx="1582351" cy="292013"/>
          </a:xfrm>
          <a:prstGeom prst="bentConnector3">
            <a:avLst>
              <a:gd name="adj1" fmla="val 752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接點: 肘形 347">
            <a:extLst>
              <a:ext uri="{FF2B5EF4-FFF2-40B4-BE49-F238E27FC236}">
                <a16:creationId xmlns:a16="http://schemas.microsoft.com/office/drawing/2014/main" id="{19CBC761-F379-428E-AF1B-95C256233481}"/>
              </a:ext>
            </a:extLst>
          </p:cNvPr>
          <p:cNvCxnSpPr>
            <a:cxnSpLocks/>
            <a:stCxn id="110" idx="3"/>
            <a:endCxn id="106" idx="1"/>
          </p:cNvCxnSpPr>
          <p:nvPr/>
        </p:nvCxnSpPr>
        <p:spPr>
          <a:xfrm>
            <a:off x="8155878" y="2161631"/>
            <a:ext cx="1580622" cy="372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接點: 肘形 351">
            <a:extLst>
              <a:ext uri="{FF2B5EF4-FFF2-40B4-BE49-F238E27FC236}">
                <a16:creationId xmlns:a16="http://schemas.microsoft.com/office/drawing/2014/main" id="{E5D7AE03-7762-4EBA-9DB9-03D0D4B321B6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10184693" y="2167451"/>
            <a:ext cx="2154657" cy="3760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直線接點 372">
            <a:extLst>
              <a:ext uri="{FF2B5EF4-FFF2-40B4-BE49-F238E27FC236}">
                <a16:creationId xmlns:a16="http://schemas.microsoft.com/office/drawing/2014/main" id="{F023A767-7705-44C7-B74B-0D36CCD6B45A}"/>
              </a:ext>
            </a:extLst>
          </p:cNvPr>
          <p:cNvCxnSpPr>
            <a:cxnSpLocks/>
          </p:cNvCxnSpPr>
          <p:nvPr/>
        </p:nvCxnSpPr>
        <p:spPr>
          <a:xfrm flipV="1">
            <a:off x="10178286" y="2562404"/>
            <a:ext cx="23536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接點: 肘形 377">
            <a:extLst>
              <a:ext uri="{FF2B5EF4-FFF2-40B4-BE49-F238E27FC236}">
                <a16:creationId xmlns:a16="http://schemas.microsoft.com/office/drawing/2014/main" id="{5E28457E-0B05-46BD-9A81-C7962BAE5C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57717" y="2816489"/>
            <a:ext cx="635407" cy="129398"/>
          </a:xfrm>
          <a:prstGeom prst="bentConnector3">
            <a:avLst>
              <a:gd name="adj1" fmla="val 1015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直線接點 386">
            <a:extLst>
              <a:ext uri="{FF2B5EF4-FFF2-40B4-BE49-F238E27FC236}">
                <a16:creationId xmlns:a16="http://schemas.microsoft.com/office/drawing/2014/main" id="{AA2818FD-494C-4DAC-ABF8-A27C638B314F}"/>
              </a:ext>
            </a:extLst>
          </p:cNvPr>
          <p:cNvCxnSpPr>
            <a:cxnSpLocks/>
          </p:cNvCxnSpPr>
          <p:nvPr/>
        </p:nvCxnSpPr>
        <p:spPr>
          <a:xfrm>
            <a:off x="9464301" y="3993296"/>
            <a:ext cx="2728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直線接點 388">
            <a:extLst>
              <a:ext uri="{FF2B5EF4-FFF2-40B4-BE49-F238E27FC236}">
                <a16:creationId xmlns:a16="http://schemas.microsoft.com/office/drawing/2014/main" id="{64903F79-ABFA-470E-8CA7-F3C3359B622B}"/>
              </a:ext>
            </a:extLst>
          </p:cNvPr>
          <p:cNvCxnSpPr/>
          <p:nvPr/>
        </p:nvCxnSpPr>
        <p:spPr>
          <a:xfrm>
            <a:off x="10186867" y="3978001"/>
            <a:ext cx="1708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直線接點 390">
            <a:extLst>
              <a:ext uri="{FF2B5EF4-FFF2-40B4-BE49-F238E27FC236}">
                <a16:creationId xmlns:a16="http://schemas.microsoft.com/office/drawing/2014/main" id="{9D09452F-AC78-42FE-AD85-1046BCE77256}"/>
              </a:ext>
            </a:extLst>
          </p:cNvPr>
          <p:cNvCxnSpPr>
            <a:cxnSpLocks/>
          </p:cNvCxnSpPr>
          <p:nvPr/>
        </p:nvCxnSpPr>
        <p:spPr>
          <a:xfrm flipV="1">
            <a:off x="10357701" y="3340236"/>
            <a:ext cx="0" cy="641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直線接點 392">
            <a:extLst>
              <a:ext uri="{FF2B5EF4-FFF2-40B4-BE49-F238E27FC236}">
                <a16:creationId xmlns:a16="http://schemas.microsoft.com/office/drawing/2014/main" id="{50944FF1-9C8F-49A6-8BFD-79D9C8126B27}"/>
              </a:ext>
            </a:extLst>
          </p:cNvPr>
          <p:cNvCxnSpPr/>
          <p:nvPr/>
        </p:nvCxnSpPr>
        <p:spPr>
          <a:xfrm>
            <a:off x="10357701" y="3340236"/>
            <a:ext cx="188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文字方塊 393">
            <a:extLst>
              <a:ext uri="{FF2B5EF4-FFF2-40B4-BE49-F238E27FC236}">
                <a16:creationId xmlns:a16="http://schemas.microsoft.com/office/drawing/2014/main" id="{7510DA0A-EBA7-475B-9209-398CB20F76ED}"/>
              </a:ext>
            </a:extLst>
          </p:cNvPr>
          <p:cNvSpPr txBox="1"/>
          <p:nvPr/>
        </p:nvSpPr>
        <p:spPr>
          <a:xfrm>
            <a:off x="9101567" y="3855670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0070C0"/>
                </a:solidFill>
              </a:rPr>
              <a:t>zero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cxnSp>
        <p:nvCxnSpPr>
          <p:cNvPr id="407" name="直線接點 406">
            <a:extLst>
              <a:ext uri="{FF2B5EF4-FFF2-40B4-BE49-F238E27FC236}">
                <a16:creationId xmlns:a16="http://schemas.microsoft.com/office/drawing/2014/main" id="{FB2CA0EB-2923-470B-933A-4AF09F9E3DA4}"/>
              </a:ext>
            </a:extLst>
          </p:cNvPr>
          <p:cNvCxnSpPr>
            <a:cxnSpLocks/>
          </p:cNvCxnSpPr>
          <p:nvPr/>
        </p:nvCxnSpPr>
        <p:spPr>
          <a:xfrm>
            <a:off x="9621306" y="2950158"/>
            <a:ext cx="0" cy="3674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直線接點 407">
            <a:extLst>
              <a:ext uri="{FF2B5EF4-FFF2-40B4-BE49-F238E27FC236}">
                <a16:creationId xmlns:a16="http://schemas.microsoft.com/office/drawing/2014/main" id="{E9AE86B1-C5F1-4472-8E55-453515D2A30A}"/>
              </a:ext>
            </a:extLst>
          </p:cNvPr>
          <p:cNvCxnSpPr/>
          <p:nvPr/>
        </p:nvCxnSpPr>
        <p:spPr>
          <a:xfrm flipH="1" flipV="1">
            <a:off x="9253375" y="2857988"/>
            <a:ext cx="367931" cy="1011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直線接點 408">
            <a:extLst>
              <a:ext uri="{FF2B5EF4-FFF2-40B4-BE49-F238E27FC236}">
                <a16:creationId xmlns:a16="http://schemas.microsoft.com/office/drawing/2014/main" id="{1A42085E-9734-491C-9D0F-14A85E145802}"/>
              </a:ext>
            </a:extLst>
          </p:cNvPr>
          <p:cNvCxnSpPr>
            <a:cxnSpLocks/>
          </p:cNvCxnSpPr>
          <p:nvPr/>
        </p:nvCxnSpPr>
        <p:spPr>
          <a:xfrm flipH="1">
            <a:off x="9253375" y="3317572"/>
            <a:ext cx="367931" cy="1011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接點 409">
            <a:extLst>
              <a:ext uri="{FF2B5EF4-FFF2-40B4-BE49-F238E27FC236}">
                <a16:creationId xmlns:a16="http://schemas.microsoft.com/office/drawing/2014/main" id="{415E989E-C0B3-4133-B678-81E017CE74E7}"/>
              </a:ext>
            </a:extLst>
          </p:cNvPr>
          <p:cNvCxnSpPr>
            <a:cxnSpLocks/>
          </p:cNvCxnSpPr>
          <p:nvPr/>
        </p:nvCxnSpPr>
        <p:spPr>
          <a:xfrm flipH="1">
            <a:off x="9257925" y="2853550"/>
            <a:ext cx="1245" cy="2442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直線接點 410">
            <a:extLst>
              <a:ext uri="{FF2B5EF4-FFF2-40B4-BE49-F238E27FC236}">
                <a16:creationId xmlns:a16="http://schemas.microsoft.com/office/drawing/2014/main" id="{928CA8A9-8940-42A2-A7B5-6312F3F9ACCB}"/>
              </a:ext>
            </a:extLst>
          </p:cNvPr>
          <p:cNvCxnSpPr>
            <a:cxnSpLocks/>
          </p:cNvCxnSpPr>
          <p:nvPr/>
        </p:nvCxnSpPr>
        <p:spPr>
          <a:xfrm>
            <a:off x="9255262" y="3188889"/>
            <a:ext cx="2663" cy="2297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直線接點 411">
            <a:extLst>
              <a:ext uri="{FF2B5EF4-FFF2-40B4-BE49-F238E27FC236}">
                <a16:creationId xmlns:a16="http://schemas.microsoft.com/office/drawing/2014/main" id="{F774933C-8F6D-4C04-9CB1-4DC0F8FE9EBD}"/>
              </a:ext>
            </a:extLst>
          </p:cNvPr>
          <p:cNvCxnSpPr>
            <a:cxnSpLocks/>
          </p:cNvCxnSpPr>
          <p:nvPr/>
        </p:nvCxnSpPr>
        <p:spPr>
          <a:xfrm>
            <a:off x="9244839" y="3093550"/>
            <a:ext cx="192501" cy="447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直線接點 412">
            <a:extLst>
              <a:ext uri="{FF2B5EF4-FFF2-40B4-BE49-F238E27FC236}">
                <a16:creationId xmlns:a16="http://schemas.microsoft.com/office/drawing/2014/main" id="{D18AAA6C-3FF3-4009-9BCB-8ADA055BFF0D}"/>
              </a:ext>
            </a:extLst>
          </p:cNvPr>
          <p:cNvCxnSpPr>
            <a:cxnSpLocks/>
          </p:cNvCxnSpPr>
          <p:nvPr/>
        </p:nvCxnSpPr>
        <p:spPr>
          <a:xfrm flipV="1">
            <a:off x="9253375" y="3131441"/>
            <a:ext cx="183965" cy="597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5" name="文字方塊 414">
            <a:extLst>
              <a:ext uri="{FF2B5EF4-FFF2-40B4-BE49-F238E27FC236}">
                <a16:creationId xmlns:a16="http://schemas.microsoft.com/office/drawing/2014/main" id="{FFDF08D6-17D4-49EF-B868-10B6EA31EE7D}"/>
              </a:ext>
            </a:extLst>
          </p:cNvPr>
          <p:cNvSpPr txBox="1"/>
          <p:nvPr/>
        </p:nvSpPr>
        <p:spPr>
          <a:xfrm>
            <a:off x="8411246" y="3130823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 &lt;&lt;2</a:t>
            </a:r>
            <a:endParaRPr lang="zh-TW" altLang="en-US" sz="1400" dirty="0"/>
          </a:p>
        </p:txBody>
      </p:sp>
      <p:cxnSp>
        <p:nvCxnSpPr>
          <p:cNvPr id="422" name="直線單箭頭接點 421">
            <a:extLst>
              <a:ext uri="{FF2B5EF4-FFF2-40B4-BE49-F238E27FC236}">
                <a16:creationId xmlns:a16="http://schemas.microsoft.com/office/drawing/2014/main" id="{F5FCC8AF-7443-4F3E-B6FF-C3D752A84315}"/>
              </a:ext>
            </a:extLst>
          </p:cNvPr>
          <p:cNvCxnSpPr>
            <a:cxnSpLocks/>
          </p:cNvCxnSpPr>
          <p:nvPr/>
        </p:nvCxnSpPr>
        <p:spPr>
          <a:xfrm>
            <a:off x="8922247" y="3274774"/>
            <a:ext cx="328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線單箭頭接點 429">
            <a:extLst>
              <a:ext uri="{FF2B5EF4-FFF2-40B4-BE49-F238E27FC236}">
                <a16:creationId xmlns:a16="http://schemas.microsoft.com/office/drawing/2014/main" id="{2246CA9A-C11C-4FF8-8021-E108A746BC6D}"/>
              </a:ext>
            </a:extLst>
          </p:cNvPr>
          <p:cNvCxnSpPr>
            <a:cxnSpLocks/>
          </p:cNvCxnSpPr>
          <p:nvPr/>
        </p:nvCxnSpPr>
        <p:spPr>
          <a:xfrm>
            <a:off x="8151477" y="2995147"/>
            <a:ext cx="1094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直線接點 431">
            <a:extLst>
              <a:ext uri="{FF2B5EF4-FFF2-40B4-BE49-F238E27FC236}">
                <a16:creationId xmlns:a16="http://schemas.microsoft.com/office/drawing/2014/main" id="{7ECED1B8-FD96-4542-A7B7-83AB53A5588D}"/>
              </a:ext>
            </a:extLst>
          </p:cNvPr>
          <p:cNvCxnSpPr>
            <a:cxnSpLocks/>
          </p:cNvCxnSpPr>
          <p:nvPr/>
        </p:nvCxnSpPr>
        <p:spPr>
          <a:xfrm>
            <a:off x="5747517" y="3740858"/>
            <a:ext cx="1943206" cy="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接點: 肘形 433">
            <a:extLst>
              <a:ext uri="{FF2B5EF4-FFF2-40B4-BE49-F238E27FC236}">
                <a16:creationId xmlns:a16="http://schemas.microsoft.com/office/drawing/2014/main" id="{43F3AA73-929B-4D36-91B2-411D3455769E}"/>
              </a:ext>
            </a:extLst>
          </p:cNvPr>
          <p:cNvCxnSpPr/>
          <p:nvPr/>
        </p:nvCxnSpPr>
        <p:spPr>
          <a:xfrm flipV="1">
            <a:off x="8171702" y="3515459"/>
            <a:ext cx="1022995" cy="24856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直線接點 437">
            <a:extLst>
              <a:ext uri="{FF2B5EF4-FFF2-40B4-BE49-F238E27FC236}">
                <a16:creationId xmlns:a16="http://schemas.microsoft.com/office/drawing/2014/main" id="{A57E5A21-A7A6-469A-8E91-51D6015B5A28}"/>
              </a:ext>
            </a:extLst>
          </p:cNvPr>
          <p:cNvCxnSpPr>
            <a:cxnSpLocks/>
          </p:cNvCxnSpPr>
          <p:nvPr/>
        </p:nvCxnSpPr>
        <p:spPr>
          <a:xfrm>
            <a:off x="9194697" y="3515459"/>
            <a:ext cx="0" cy="248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直線接點 442">
            <a:extLst>
              <a:ext uri="{FF2B5EF4-FFF2-40B4-BE49-F238E27FC236}">
                <a16:creationId xmlns:a16="http://schemas.microsoft.com/office/drawing/2014/main" id="{79EAC5A8-2B62-4CB2-8C97-7E93F205529C}"/>
              </a:ext>
            </a:extLst>
          </p:cNvPr>
          <p:cNvCxnSpPr>
            <a:stCxn id="343" idx="3"/>
          </p:cNvCxnSpPr>
          <p:nvPr/>
        </p:nvCxnSpPr>
        <p:spPr>
          <a:xfrm>
            <a:off x="10997341" y="3266676"/>
            <a:ext cx="356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直線接點 444">
            <a:extLst>
              <a:ext uri="{FF2B5EF4-FFF2-40B4-BE49-F238E27FC236}">
                <a16:creationId xmlns:a16="http://schemas.microsoft.com/office/drawing/2014/main" id="{D79768AA-5EFD-437B-BBAA-E37A0C7E94E7}"/>
              </a:ext>
            </a:extLst>
          </p:cNvPr>
          <p:cNvCxnSpPr>
            <a:cxnSpLocks/>
          </p:cNvCxnSpPr>
          <p:nvPr/>
        </p:nvCxnSpPr>
        <p:spPr>
          <a:xfrm flipV="1">
            <a:off x="11353421" y="546538"/>
            <a:ext cx="0" cy="2720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接點 446">
            <a:extLst>
              <a:ext uri="{FF2B5EF4-FFF2-40B4-BE49-F238E27FC236}">
                <a16:creationId xmlns:a16="http://schemas.microsoft.com/office/drawing/2014/main" id="{22DD183B-BB31-4CE0-BAF5-7839993070BE}"/>
              </a:ext>
            </a:extLst>
          </p:cNvPr>
          <p:cNvCxnSpPr/>
          <p:nvPr/>
        </p:nvCxnSpPr>
        <p:spPr>
          <a:xfrm flipH="1">
            <a:off x="3874404" y="546538"/>
            <a:ext cx="74790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直線接點 448">
            <a:extLst>
              <a:ext uri="{FF2B5EF4-FFF2-40B4-BE49-F238E27FC236}">
                <a16:creationId xmlns:a16="http://schemas.microsoft.com/office/drawing/2014/main" id="{754E4067-99D9-411F-896C-7F354DF4E1EF}"/>
              </a:ext>
            </a:extLst>
          </p:cNvPr>
          <p:cNvCxnSpPr>
            <a:cxnSpLocks/>
            <a:endCxn id="34" idx="3"/>
          </p:cNvCxnSpPr>
          <p:nvPr/>
        </p:nvCxnSpPr>
        <p:spPr>
          <a:xfrm>
            <a:off x="3874404" y="546538"/>
            <a:ext cx="1" cy="1282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直線接點 456">
            <a:extLst>
              <a:ext uri="{FF2B5EF4-FFF2-40B4-BE49-F238E27FC236}">
                <a16:creationId xmlns:a16="http://schemas.microsoft.com/office/drawing/2014/main" id="{46BBF736-438C-4BE3-B08D-7CC38F289EA8}"/>
              </a:ext>
            </a:extLst>
          </p:cNvPr>
          <p:cNvCxnSpPr>
            <a:cxnSpLocks/>
          </p:cNvCxnSpPr>
          <p:nvPr/>
        </p:nvCxnSpPr>
        <p:spPr>
          <a:xfrm>
            <a:off x="9595452" y="3126220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直線接點 458">
            <a:extLst>
              <a:ext uri="{FF2B5EF4-FFF2-40B4-BE49-F238E27FC236}">
                <a16:creationId xmlns:a16="http://schemas.microsoft.com/office/drawing/2014/main" id="{E43E0EFB-82AD-4903-8324-846970520931}"/>
              </a:ext>
            </a:extLst>
          </p:cNvPr>
          <p:cNvCxnSpPr>
            <a:cxnSpLocks/>
          </p:cNvCxnSpPr>
          <p:nvPr/>
        </p:nvCxnSpPr>
        <p:spPr>
          <a:xfrm>
            <a:off x="9617416" y="3162146"/>
            <a:ext cx="1133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直線接點 469">
            <a:extLst>
              <a:ext uri="{FF2B5EF4-FFF2-40B4-BE49-F238E27FC236}">
                <a16:creationId xmlns:a16="http://schemas.microsoft.com/office/drawing/2014/main" id="{A2E8D780-6E03-44A3-83D4-2D1EC7B6DE8A}"/>
              </a:ext>
            </a:extLst>
          </p:cNvPr>
          <p:cNvCxnSpPr/>
          <p:nvPr/>
        </p:nvCxnSpPr>
        <p:spPr>
          <a:xfrm>
            <a:off x="10190369" y="3163897"/>
            <a:ext cx="122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直線接點 475">
            <a:extLst>
              <a:ext uri="{FF2B5EF4-FFF2-40B4-BE49-F238E27FC236}">
                <a16:creationId xmlns:a16="http://schemas.microsoft.com/office/drawing/2014/main" id="{3171CBB7-35BC-4332-AA50-5CC387A784E2}"/>
              </a:ext>
            </a:extLst>
          </p:cNvPr>
          <p:cNvCxnSpPr>
            <a:cxnSpLocks/>
          </p:cNvCxnSpPr>
          <p:nvPr/>
        </p:nvCxnSpPr>
        <p:spPr>
          <a:xfrm flipH="1" flipV="1">
            <a:off x="10294824" y="1363980"/>
            <a:ext cx="17819" cy="1804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9" name="直線接點 478">
            <a:extLst>
              <a:ext uri="{FF2B5EF4-FFF2-40B4-BE49-F238E27FC236}">
                <a16:creationId xmlns:a16="http://schemas.microsoft.com/office/drawing/2014/main" id="{4FD811B5-75E8-417A-AF0F-DB1E9C20C531}"/>
              </a:ext>
            </a:extLst>
          </p:cNvPr>
          <p:cNvCxnSpPr>
            <a:cxnSpLocks/>
          </p:cNvCxnSpPr>
          <p:nvPr/>
        </p:nvCxnSpPr>
        <p:spPr>
          <a:xfrm flipH="1">
            <a:off x="4471786" y="1363980"/>
            <a:ext cx="58319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直線接點 484">
            <a:extLst>
              <a:ext uri="{FF2B5EF4-FFF2-40B4-BE49-F238E27FC236}">
                <a16:creationId xmlns:a16="http://schemas.microsoft.com/office/drawing/2014/main" id="{9B2118E6-BB2F-4445-A76F-E07CB59637FF}"/>
              </a:ext>
            </a:extLst>
          </p:cNvPr>
          <p:cNvCxnSpPr>
            <a:cxnSpLocks/>
          </p:cNvCxnSpPr>
          <p:nvPr/>
        </p:nvCxnSpPr>
        <p:spPr>
          <a:xfrm>
            <a:off x="5747517" y="4435741"/>
            <a:ext cx="707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7" name="直線單箭頭接點 486">
            <a:extLst>
              <a:ext uri="{FF2B5EF4-FFF2-40B4-BE49-F238E27FC236}">
                <a16:creationId xmlns:a16="http://schemas.microsoft.com/office/drawing/2014/main" id="{0E407D95-078E-4DF9-8FB9-9C47E3DFE40B}"/>
              </a:ext>
            </a:extLst>
          </p:cNvPr>
          <p:cNvCxnSpPr>
            <a:cxnSpLocks/>
          </p:cNvCxnSpPr>
          <p:nvPr/>
        </p:nvCxnSpPr>
        <p:spPr>
          <a:xfrm>
            <a:off x="5822985" y="4013530"/>
            <a:ext cx="506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2" name="直線單箭頭接點 491">
            <a:extLst>
              <a:ext uri="{FF2B5EF4-FFF2-40B4-BE49-F238E27FC236}">
                <a16:creationId xmlns:a16="http://schemas.microsoft.com/office/drawing/2014/main" id="{5A9AE6A1-AD23-4395-85A4-35285579496A}"/>
              </a:ext>
            </a:extLst>
          </p:cNvPr>
          <p:cNvCxnSpPr>
            <a:cxnSpLocks/>
          </p:cNvCxnSpPr>
          <p:nvPr/>
        </p:nvCxnSpPr>
        <p:spPr>
          <a:xfrm>
            <a:off x="5822117" y="4285969"/>
            <a:ext cx="5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直線接點 495">
            <a:extLst>
              <a:ext uri="{FF2B5EF4-FFF2-40B4-BE49-F238E27FC236}">
                <a16:creationId xmlns:a16="http://schemas.microsoft.com/office/drawing/2014/main" id="{3232A18D-8847-41D5-AF8C-6841AB9EB612}"/>
              </a:ext>
            </a:extLst>
          </p:cNvPr>
          <p:cNvCxnSpPr/>
          <p:nvPr/>
        </p:nvCxnSpPr>
        <p:spPr>
          <a:xfrm>
            <a:off x="8151477" y="6906336"/>
            <a:ext cx="1424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8" name="接點: 肘形 497">
            <a:extLst>
              <a:ext uri="{FF2B5EF4-FFF2-40B4-BE49-F238E27FC236}">
                <a16:creationId xmlns:a16="http://schemas.microsoft.com/office/drawing/2014/main" id="{B93B4753-DB6E-400F-AD97-569F4ACB3F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55522" y="6693253"/>
            <a:ext cx="253408" cy="176552"/>
          </a:xfrm>
          <a:prstGeom prst="bentConnector3">
            <a:avLst>
              <a:gd name="adj1" fmla="val 951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直線接點 499">
            <a:extLst>
              <a:ext uri="{FF2B5EF4-FFF2-40B4-BE49-F238E27FC236}">
                <a16:creationId xmlns:a16="http://schemas.microsoft.com/office/drawing/2014/main" id="{A606EEEA-F60E-4E65-93F3-299EB8FC7553}"/>
              </a:ext>
            </a:extLst>
          </p:cNvPr>
          <p:cNvCxnSpPr>
            <a:cxnSpLocks/>
          </p:cNvCxnSpPr>
          <p:nvPr/>
        </p:nvCxnSpPr>
        <p:spPr>
          <a:xfrm>
            <a:off x="8151477" y="7304690"/>
            <a:ext cx="2110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2" name="接點: 肘形 501">
            <a:extLst>
              <a:ext uri="{FF2B5EF4-FFF2-40B4-BE49-F238E27FC236}">
                <a16:creationId xmlns:a16="http://schemas.microsoft.com/office/drawing/2014/main" id="{4D1DF0BC-E78B-4441-B24C-425EF9FF392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16353" y="7054819"/>
            <a:ext cx="402056" cy="104345"/>
          </a:xfrm>
          <a:prstGeom prst="bentConnector3">
            <a:avLst>
              <a:gd name="adj1" fmla="val 983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5" name="直線接點 504">
            <a:extLst>
              <a:ext uri="{FF2B5EF4-FFF2-40B4-BE49-F238E27FC236}">
                <a16:creationId xmlns:a16="http://schemas.microsoft.com/office/drawing/2014/main" id="{C385B367-DE54-4D45-88E1-0445014744DB}"/>
              </a:ext>
            </a:extLst>
          </p:cNvPr>
          <p:cNvCxnSpPr>
            <a:cxnSpLocks/>
          </p:cNvCxnSpPr>
          <p:nvPr/>
        </p:nvCxnSpPr>
        <p:spPr>
          <a:xfrm>
            <a:off x="8151477" y="5839785"/>
            <a:ext cx="52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接點: 肘形 506">
            <a:extLst>
              <a:ext uri="{FF2B5EF4-FFF2-40B4-BE49-F238E27FC236}">
                <a16:creationId xmlns:a16="http://schemas.microsoft.com/office/drawing/2014/main" id="{45C1B753-1A2C-4D3E-82B1-D516BF400D1E}"/>
              </a:ext>
            </a:extLst>
          </p:cNvPr>
          <p:cNvCxnSpPr>
            <a:cxnSpLocks/>
            <a:endCxn id="415" idx="1"/>
          </p:cNvCxnSpPr>
          <p:nvPr/>
        </p:nvCxnSpPr>
        <p:spPr>
          <a:xfrm rot="5400000" flipH="1" flipV="1">
            <a:off x="7028417" y="4460553"/>
            <a:ext cx="2558669" cy="206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" name="直線接點 512">
            <a:extLst>
              <a:ext uri="{FF2B5EF4-FFF2-40B4-BE49-F238E27FC236}">
                <a16:creationId xmlns:a16="http://schemas.microsoft.com/office/drawing/2014/main" id="{95946EF0-A66D-48F0-BA1B-1816A6B4422A}"/>
              </a:ext>
            </a:extLst>
          </p:cNvPr>
          <p:cNvCxnSpPr>
            <a:cxnSpLocks/>
          </p:cNvCxnSpPr>
          <p:nvPr/>
        </p:nvCxnSpPr>
        <p:spPr>
          <a:xfrm flipH="1">
            <a:off x="9222737" y="6158711"/>
            <a:ext cx="1552" cy="370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直線接點 514">
            <a:extLst>
              <a:ext uri="{FF2B5EF4-FFF2-40B4-BE49-F238E27FC236}">
                <a16:creationId xmlns:a16="http://schemas.microsoft.com/office/drawing/2014/main" id="{EFE2EB4F-DE88-467D-A0B7-77ADB926E82B}"/>
              </a:ext>
            </a:extLst>
          </p:cNvPr>
          <p:cNvCxnSpPr/>
          <p:nvPr/>
        </p:nvCxnSpPr>
        <p:spPr>
          <a:xfrm>
            <a:off x="9222737" y="6528855"/>
            <a:ext cx="451335" cy="8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直線接點 516">
            <a:extLst>
              <a:ext uri="{FF2B5EF4-FFF2-40B4-BE49-F238E27FC236}">
                <a16:creationId xmlns:a16="http://schemas.microsoft.com/office/drawing/2014/main" id="{27C08E55-3263-4180-BBAC-78C6343689C0}"/>
              </a:ext>
            </a:extLst>
          </p:cNvPr>
          <p:cNvCxnSpPr/>
          <p:nvPr/>
        </p:nvCxnSpPr>
        <p:spPr>
          <a:xfrm flipV="1">
            <a:off x="9674072" y="2659646"/>
            <a:ext cx="0" cy="3877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9" name="直線接點 518">
            <a:extLst>
              <a:ext uri="{FF2B5EF4-FFF2-40B4-BE49-F238E27FC236}">
                <a16:creationId xmlns:a16="http://schemas.microsoft.com/office/drawing/2014/main" id="{AED5DA63-317E-46E9-B6DA-C12CE7C2C86A}"/>
              </a:ext>
            </a:extLst>
          </p:cNvPr>
          <p:cNvCxnSpPr>
            <a:cxnSpLocks/>
          </p:cNvCxnSpPr>
          <p:nvPr/>
        </p:nvCxnSpPr>
        <p:spPr>
          <a:xfrm flipH="1">
            <a:off x="8151477" y="2659646"/>
            <a:ext cx="1522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5" name="直線接點 524">
            <a:extLst>
              <a:ext uri="{FF2B5EF4-FFF2-40B4-BE49-F238E27FC236}">
                <a16:creationId xmlns:a16="http://schemas.microsoft.com/office/drawing/2014/main" id="{9DC57CE4-17C5-4F0E-9752-B2E71D2DEA52}"/>
              </a:ext>
            </a:extLst>
          </p:cNvPr>
          <p:cNvCxnSpPr>
            <a:cxnSpLocks/>
          </p:cNvCxnSpPr>
          <p:nvPr/>
        </p:nvCxnSpPr>
        <p:spPr>
          <a:xfrm>
            <a:off x="8253390" y="2659646"/>
            <a:ext cx="0" cy="1720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282AD845-C5D4-474C-BA67-9449837F3A54}"/>
              </a:ext>
            </a:extLst>
          </p:cNvPr>
          <p:cNvCxnSpPr/>
          <p:nvPr/>
        </p:nvCxnSpPr>
        <p:spPr>
          <a:xfrm>
            <a:off x="8253390" y="4379661"/>
            <a:ext cx="261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直線接點 528">
            <a:extLst>
              <a:ext uri="{FF2B5EF4-FFF2-40B4-BE49-F238E27FC236}">
                <a16:creationId xmlns:a16="http://schemas.microsoft.com/office/drawing/2014/main" id="{DE773342-0DEB-4436-BC2E-0638D92DF06E}"/>
              </a:ext>
            </a:extLst>
          </p:cNvPr>
          <p:cNvCxnSpPr>
            <a:cxnSpLocks/>
          </p:cNvCxnSpPr>
          <p:nvPr/>
        </p:nvCxnSpPr>
        <p:spPr>
          <a:xfrm>
            <a:off x="8513418" y="4375509"/>
            <a:ext cx="0" cy="205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直線接點 535">
            <a:extLst>
              <a:ext uri="{FF2B5EF4-FFF2-40B4-BE49-F238E27FC236}">
                <a16:creationId xmlns:a16="http://schemas.microsoft.com/office/drawing/2014/main" id="{ACA759E3-AE08-4681-B177-66DE6876A40B}"/>
              </a:ext>
            </a:extLst>
          </p:cNvPr>
          <p:cNvCxnSpPr>
            <a:cxnSpLocks/>
          </p:cNvCxnSpPr>
          <p:nvPr/>
        </p:nvCxnSpPr>
        <p:spPr>
          <a:xfrm flipV="1">
            <a:off x="9225842" y="5025927"/>
            <a:ext cx="0" cy="68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6" name="直線接點 545">
            <a:extLst>
              <a:ext uri="{FF2B5EF4-FFF2-40B4-BE49-F238E27FC236}">
                <a16:creationId xmlns:a16="http://schemas.microsoft.com/office/drawing/2014/main" id="{4A640AE7-FE5F-49F3-8E62-22ABE518393F}"/>
              </a:ext>
            </a:extLst>
          </p:cNvPr>
          <p:cNvCxnSpPr>
            <a:cxnSpLocks/>
          </p:cNvCxnSpPr>
          <p:nvPr/>
        </p:nvCxnSpPr>
        <p:spPr>
          <a:xfrm flipV="1">
            <a:off x="8159090" y="6443251"/>
            <a:ext cx="94247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3" name="直線接點 562">
            <a:extLst>
              <a:ext uri="{FF2B5EF4-FFF2-40B4-BE49-F238E27FC236}">
                <a16:creationId xmlns:a16="http://schemas.microsoft.com/office/drawing/2014/main" id="{BBD5AC5B-A778-448F-B53C-E795B3FE9535}"/>
              </a:ext>
            </a:extLst>
          </p:cNvPr>
          <p:cNvCxnSpPr>
            <a:stCxn id="263" idx="2"/>
          </p:cNvCxnSpPr>
          <p:nvPr/>
        </p:nvCxnSpPr>
        <p:spPr>
          <a:xfrm flipH="1">
            <a:off x="11247793" y="5550738"/>
            <a:ext cx="4835" cy="524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直線接點 564">
            <a:extLst>
              <a:ext uri="{FF2B5EF4-FFF2-40B4-BE49-F238E27FC236}">
                <a16:creationId xmlns:a16="http://schemas.microsoft.com/office/drawing/2014/main" id="{BC5F4ACA-908E-4FCF-BD14-F08B17137329}"/>
              </a:ext>
            </a:extLst>
          </p:cNvPr>
          <p:cNvCxnSpPr/>
          <p:nvPr/>
        </p:nvCxnSpPr>
        <p:spPr>
          <a:xfrm>
            <a:off x="11240995" y="6069053"/>
            <a:ext cx="947815" cy="11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7" name="直線接點 566">
            <a:extLst>
              <a:ext uri="{FF2B5EF4-FFF2-40B4-BE49-F238E27FC236}">
                <a16:creationId xmlns:a16="http://schemas.microsoft.com/office/drawing/2014/main" id="{553E2CA7-5ED3-4067-8B24-74BBDF58B0F8}"/>
              </a:ext>
            </a:extLst>
          </p:cNvPr>
          <p:cNvCxnSpPr/>
          <p:nvPr/>
        </p:nvCxnSpPr>
        <p:spPr>
          <a:xfrm flipV="1">
            <a:off x="12188810" y="2659646"/>
            <a:ext cx="0" cy="3427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1" name="直線接點 570">
            <a:extLst>
              <a:ext uri="{FF2B5EF4-FFF2-40B4-BE49-F238E27FC236}">
                <a16:creationId xmlns:a16="http://schemas.microsoft.com/office/drawing/2014/main" id="{1B1DAE2D-1763-426E-B611-3A8CD6CE060B}"/>
              </a:ext>
            </a:extLst>
          </p:cNvPr>
          <p:cNvCxnSpPr>
            <a:cxnSpLocks/>
          </p:cNvCxnSpPr>
          <p:nvPr/>
        </p:nvCxnSpPr>
        <p:spPr>
          <a:xfrm>
            <a:off x="10189783" y="2659646"/>
            <a:ext cx="19990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5" name="直線接點 574">
            <a:extLst>
              <a:ext uri="{FF2B5EF4-FFF2-40B4-BE49-F238E27FC236}">
                <a16:creationId xmlns:a16="http://schemas.microsoft.com/office/drawing/2014/main" id="{936B748C-9D50-428C-A2EF-CE1DD25890F4}"/>
              </a:ext>
            </a:extLst>
          </p:cNvPr>
          <p:cNvCxnSpPr/>
          <p:nvPr/>
        </p:nvCxnSpPr>
        <p:spPr>
          <a:xfrm>
            <a:off x="12796577" y="2466182"/>
            <a:ext cx="5705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7" name="直線接點 576">
            <a:extLst>
              <a:ext uri="{FF2B5EF4-FFF2-40B4-BE49-F238E27FC236}">
                <a16:creationId xmlns:a16="http://schemas.microsoft.com/office/drawing/2014/main" id="{7B83E30D-3232-40A2-B2F6-0357D5A6F433}"/>
              </a:ext>
            </a:extLst>
          </p:cNvPr>
          <p:cNvCxnSpPr>
            <a:cxnSpLocks/>
          </p:cNvCxnSpPr>
          <p:nvPr/>
        </p:nvCxnSpPr>
        <p:spPr>
          <a:xfrm flipH="1" flipV="1">
            <a:off x="13352390" y="1476550"/>
            <a:ext cx="14689" cy="995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直線接點 578">
            <a:extLst>
              <a:ext uri="{FF2B5EF4-FFF2-40B4-BE49-F238E27FC236}">
                <a16:creationId xmlns:a16="http://schemas.microsoft.com/office/drawing/2014/main" id="{22E4F971-9A57-464E-9D71-0A2C27B3112E}"/>
              </a:ext>
            </a:extLst>
          </p:cNvPr>
          <p:cNvCxnSpPr>
            <a:cxnSpLocks/>
          </p:cNvCxnSpPr>
          <p:nvPr/>
        </p:nvCxnSpPr>
        <p:spPr>
          <a:xfrm flipH="1">
            <a:off x="6002565" y="1477855"/>
            <a:ext cx="7346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2" name="直線接點 581">
            <a:extLst>
              <a:ext uri="{FF2B5EF4-FFF2-40B4-BE49-F238E27FC236}">
                <a16:creationId xmlns:a16="http://schemas.microsoft.com/office/drawing/2014/main" id="{CE781DB3-6BEE-41DD-B821-5F6374C626A4}"/>
              </a:ext>
            </a:extLst>
          </p:cNvPr>
          <p:cNvCxnSpPr/>
          <p:nvPr/>
        </p:nvCxnSpPr>
        <p:spPr>
          <a:xfrm>
            <a:off x="6002564" y="1477855"/>
            <a:ext cx="0" cy="2037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4" name="接點: 肘形 583">
            <a:extLst>
              <a:ext uri="{FF2B5EF4-FFF2-40B4-BE49-F238E27FC236}">
                <a16:creationId xmlns:a16="http://schemas.microsoft.com/office/drawing/2014/main" id="{651755D5-5F5A-4D3C-99FB-1A439380A1D9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6004138" y="3509990"/>
            <a:ext cx="885659" cy="34568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8" name="直線接點 587">
            <a:extLst>
              <a:ext uri="{FF2B5EF4-FFF2-40B4-BE49-F238E27FC236}">
                <a16:creationId xmlns:a16="http://schemas.microsoft.com/office/drawing/2014/main" id="{B83F9A7D-20D8-4A97-8C0E-4F09E86B74DC}"/>
              </a:ext>
            </a:extLst>
          </p:cNvPr>
          <p:cNvCxnSpPr>
            <a:cxnSpLocks/>
          </p:cNvCxnSpPr>
          <p:nvPr/>
        </p:nvCxnSpPr>
        <p:spPr>
          <a:xfrm>
            <a:off x="5050724" y="4584816"/>
            <a:ext cx="147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直線接點 589">
            <a:extLst>
              <a:ext uri="{FF2B5EF4-FFF2-40B4-BE49-F238E27FC236}">
                <a16:creationId xmlns:a16="http://schemas.microsoft.com/office/drawing/2014/main" id="{C39BEABF-1554-4610-9582-A139715CBB93}"/>
              </a:ext>
            </a:extLst>
          </p:cNvPr>
          <p:cNvCxnSpPr>
            <a:cxnSpLocks/>
          </p:cNvCxnSpPr>
          <p:nvPr/>
        </p:nvCxnSpPr>
        <p:spPr>
          <a:xfrm>
            <a:off x="5197922" y="4585508"/>
            <a:ext cx="2515" cy="1332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2" name="接點: 肘形 591">
            <a:extLst>
              <a:ext uri="{FF2B5EF4-FFF2-40B4-BE49-F238E27FC236}">
                <a16:creationId xmlns:a16="http://schemas.microsoft.com/office/drawing/2014/main" id="{7E0DF102-C5D5-48F0-B6A5-765CECC6459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19988" y="5917622"/>
            <a:ext cx="1189081" cy="257450"/>
          </a:xfrm>
          <a:prstGeom prst="bentConnector3">
            <a:avLst>
              <a:gd name="adj1" fmla="val 999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1" name="文字方塊 600">
            <a:extLst>
              <a:ext uri="{FF2B5EF4-FFF2-40B4-BE49-F238E27FC236}">
                <a16:creationId xmlns:a16="http://schemas.microsoft.com/office/drawing/2014/main" id="{178A9CA2-6DF6-4F76-92FB-6422090BB4B6}"/>
              </a:ext>
            </a:extLst>
          </p:cNvPr>
          <p:cNvSpPr txBox="1"/>
          <p:nvPr/>
        </p:nvSpPr>
        <p:spPr>
          <a:xfrm>
            <a:off x="4850556" y="864509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 &lt;&lt;2</a:t>
            </a:r>
            <a:endParaRPr lang="zh-TW" altLang="en-US" sz="1400" dirty="0"/>
          </a:p>
        </p:txBody>
      </p:sp>
      <p:cxnSp>
        <p:nvCxnSpPr>
          <p:cNvPr id="603" name="直線接點 602">
            <a:extLst>
              <a:ext uri="{FF2B5EF4-FFF2-40B4-BE49-F238E27FC236}">
                <a16:creationId xmlns:a16="http://schemas.microsoft.com/office/drawing/2014/main" id="{2DF79F91-FB14-49F2-B204-00211FDC0537}"/>
              </a:ext>
            </a:extLst>
          </p:cNvPr>
          <p:cNvCxnSpPr>
            <a:cxnSpLocks/>
          </p:cNvCxnSpPr>
          <p:nvPr/>
        </p:nvCxnSpPr>
        <p:spPr>
          <a:xfrm flipH="1" flipV="1">
            <a:off x="4624598" y="1005045"/>
            <a:ext cx="3366" cy="3593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8" name="直線單箭頭接點 607">
            <a:extLst>
              <a:ext uri="{FF2B5EF4-FFF2-40B4-BE49-F238E27FC236}">
                <a16:creationId xmlns:a16="http://schemas.microsoft.com/office/drawing/2014/main" id="{1799DD77-A748-49B8-A18D-BACEC11BC7ED}"/>
              </a:ext>
            </a:extLst>
          </p:cNvPr>
          <p:cNvCxnSpPr>
            <a:cxnSpLocks/>
            <a:endCxn id="601" idx="1"/>
          </p:cNvCxnSpPr>
          <p:nvPr/>
        </p:nvCxnSpPr>
        <p:spPr>
          <a:xfrm>
            <a:off x="4625038" y="1017214"/>
            <a:ext cx="225518" cy="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4" name="直線單箭頭接點 613">
            <a:extLst>
              <a:ext uri="{FF2B5EF4-FFF2-40B4-BE49-F238E27FC236}">
                <a16:creationId xmlns:a16="http://schemas.microsoft.com/office/drawing/2014/main" id="{BD867DA7-42E8-4EC3-A2C3-C97CAD9C494D}"/>
              </a:ext>
            </a:extLst>
          </p:cNvPr>
          <p:cNvCxnSpPr>
            <a:cxnSpLocks/>
          </p:cNvCxnSpPr>
          <p:nvPr/>
        </p:nvCxnSpPr>
        <p:spPr>
          <a:xfrm>
            <a:off x="5353516" y="1010573"/>
            <a:ext cx="788003" cy="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7" name="直線接點 616">
            <a:extLst>
              <a:ext uri="{FF2B5EF4-FFF2-40B4-BE49-F238E27FC236}">
                <a16:creationId xmlns:a16="http://schemas.microsoft.com/office/drawing/2014/main" id="{301613A3-DA6E-4604-A86F-6A3211C9AF02}"/>
              </a:ext>
            </a:extLst>
          </p:cNvPr>
          <p:cNvCxnSpPr/>
          <p:nvPr/>
        </p:nvCxnSpPr>
        <p:spPr>
          <a:xfrm>
            <a:off x="4505001" y="3232809"/>
            <a:ext cx="697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9" name="直線接點 618">
            <a:extLst>
              <a:ext uri="{FF2B5EF4-FFF2-40B4-BE49-F238E27FC236}">
                <a16:creationId xmlns:a16="http://schemas.microsoft.com/office/drawing/2014/main" id="{6A6C4625-335F-4D04-8B83-235A453CBB04}"/>
              </a:ext>
            </a:extLst>
          </p:cNvPr>
          <p:cNvCxnSpPr>
            <a:cxnSpLocks/>
          </p:cNvCxnSpPr>
          <p:nvPr/>
        </p:nvCxnSpPr>
        <p:spPr>
          <a:xfrm flipH="1" flipV="1">
            <a:off x="5200349" y="1311211"/>
            <a:ext cx="1759" cy="1921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5" name="直線單箭頭接點 624">
            <a:extLst>
              <a:ext uri="{FF2B5EF4-FFF2-40B4-BE49-F238E27FC236}">
                <a16:creationId xmlns:a16="http://schemas.microsoft.com/office/drawing/2014/main" id="{772A4FD6-29E6-47F6-A580-701896470550}"/>
              </a:ext>
            </a:extLst>
          </p:cNvPr>
          <p:cNvCxnSpPr>
            <a:cxnSpLocks/>
          </p:cNvCxnSpPr>
          <p:nvPr/>
        </p:nvCxnSpPr>
        <p:spPr>
          <a:xfrm flipV="1">
            <a:off x="6477604" y="1160117"/>
            <a:ext cx="0" cy="15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7" name="文字方塊 666">
            <a:extLst>
              <a:ext uri="{FF2B5EF4-FFF2-40B4-BE49-F238E27FC236}">
                <a16:creationId xmlns:a16="http://schemas.microsoft.com/office/drawing/2014/main" id="{2DD44674-B443-4B53-974B-FF1232BD4A93}"/>
              </a:ext>
            </a:extLst>
          </p:cNvPr>
          <p:cNvSpPr txBox="1"/>
          <p:nvPr/>
        </p:nvSpPr>
        <p:spPr>
          <a:xfrm>
            <a:off x="3837242" y="549084"/>
            <a:ext cx="533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0070C0"/>
                </a:solidFill>
              </a:rPr>
              <a:t>PCSrc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668" name="文字方塊 667">
            <a:extLst>
              <a:ext uri="{FF2B5EF4-FFF2-40B4-BE49-F238E27FC236}">
                <a16:creationId xmlns:a16="http://schemas.microsoft.com/office/drawing/2014/main" id="{AE719EB9-44D3-4F04-8330-D3D1BEE39C07}"/>
              </a:ext>
            </a:extLst>
          </p:cNvPr>
          <p:cNvSpPr txBox="1"/>
          <p:nvPr/>
        </p:nvSpPr>
        <p:spPr>
          <a:xfrm>
            <a:off x="3975506" y="3703520"/>
            <a:ext cx="572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0070C0"/>
                </a:solidFill>
              </a:rPr>
              <a:t>shamt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669" name="文字方塊 668">
            <a:extLst>
              <a:ext uri="{FF2B5EF4-FFF2-40B4-BE49-F238E27FC236}">
                <a16:creationId xmlns:a16="http://schemas.microsoft.com/office/drawing/2014/main" id="{F8280BEE-D5DB-45AE-9D90-D1BDC61813A8}"/>
              </a:ext>
            </a:extLst>
          </p:cNvPr>
          <p:cNvSpPr txBox="1"/>
          <p:nvPr/>
        </p:nvSpPr>
        <p:spPr>
          <a:xfrm>
            <a:off x="6965251" y="6651716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rt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670" name="文字方塊 669">
            <a:extLst>
              <a:ext uri="{FF2B5EF4-FFF2-40B4-BE49-F238E27FC236}">
                <a16:creationId xmlns:a16="http://schemas.microsoft.com/office/drawing/2014/main" id="{A38A5188-B6B9-49B1-8643-27946CC3ED2D}"/>
              </a:ext>
            </a:extLst>
          </p:cNvPr>
          <p:cNvSpPr txBox="1"/>
          <p:nvPr/>
        </p:nvSpPr>
        <p:spPr>
          <a:xfrm>
            <a:off x="6949586" y="7041203"/>
            <a:ext cx="339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</a:rPr>
              <a:t>rd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cxnSp>
        <p:nvCxnSpPr>
          <p:cNvPr id="672" name="直線接點 671">
            <a:extLst>
              <a:ext uri="{FF2B5EF4-FFF2-40B4-BE49-F238E27FC236}">
                <a16:creationId xmlns:a16="http://schemas.microsoft.com/office/drawing/2014/main" id="{6199ADF1-67AE-485E-AC6A-F4B715ACECBE}"/>
              </a:ext>
            </a:extLst>
          </p:cNvPr>
          <p:cNvCxnSpPr/>
          <p:nvPr/>
        </p:nvCxnSpPr>
        <p:spPr>
          <a:xfrm flipH="1">
            <a:off x="4856021" y="6346337"/>
            <a:ext cx="115613" cy="13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直線接點 672">
            <a:extLst>
              <a:ext uri="{FF2B5EF4-FFF2-40B4-BE49-F238E27FC236}">
                <a16:creationId xmlns:a16="http://schemas.microsoft.com/office/drawing/2014/main" id="{3EAE00F5-054D-4494-9571-650423E7CC85}"/>
              </a:ext>
            </a:extLst>
          </p:cNvPr>
          <p:cNvCxnSpPr/>
          <p:nvPr/>
        </p:nvCxnSpPr>
        <p:spPr>
          <a:xfrm flipH="1">
            <a:off x="5118133" y="4378598"/>
            <a:ext cx="115613" cy="13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直線接點 673">
            <a:extLst>
              <a:ext uri="{FF2B5EF4-FFF2-40B4-BE49-F238E27FC236}">
                <a16:creationId xmlns:a16="http://schemas.microsoft.com/office/drawing/2014/main" id="{841FDEFB-5C95-4023-AE27-963A6931FDEE}"/>
              </a:ext>
            </a:extLst>
          </p:cNvPr>
          <p:cNvCxnSpPr/>
          <p:nvPr/>
        </p:nvCxnSpPr>
        <p:spPr>
          <a:xfrm flipH="1">
            <a:off x="5114737" y="3685018"/>
            <a:ext cx="115613" cy="13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直線接點 674">
            <a:extLst>
              <a:ext uri="{FF2B5EF4-FFF2-40B4-BE49-F238E27FC236}">
                <a16:creationId xmlns:a16="http://schemas.microsoft.com/office/drawing/2014/main" id="{2E9E8F6D-F74F-4C83-860A-9072EA8AB324}"/>
              </a:ext>
            </a:extLst>
          </p:cNvPr>
          <p:cNvCxnSpPr/>
          <p:nvPr/>
        </p:nvCxnSpPr>
        <p:spPr>
          <a:xfrm flipH="1">
            <a:off x="6617157" y="5761429"/>
            <a:ext cx="115613" cy="13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直線接點 675">
            <a:extLst>
              <a:ext uri="{FF2B5EF4-FFF2-40B4-BE49-F238E27FC236}">
                <a16:creationId xmlns:a16="http://schemas.microsoft.com/office/drawing/2014/main" id="{9102F7D0-A908-41A6-AB1D-D17556DB74BA}"/>
              </a:ext>
            </a:extLst>
          </p:cNvPr>
          <p:cNvCxnSpPr/>
          <p:nvPr/>
        </p:nvCxnSpPr>
        <p:spPr>
          <a:xfrm flipH="1">
            <a:off x="7466174" y="5761013"/>
            <a:ext cx="115613" cy="13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8" name="直線接點 677">
            <a:extLst>
              <a:ext uri="{FF2B5EF4-FFF2-40B4-BE49-F238E27FC236}">
                <a16:creationId xmlns:a16="http://schemas.microsoft.com/office/drawing/2014/main" id="{237BFC95-D36C-4641-B5C0-D7B121C5132D}"/>
              </a:ext>
            </a:extLst>
          </p:cNvPr>
          <p:cNvCxnSpPr/>
          <p:nvPr/>
        </p:nvCxnSpPr>
        <p:spPr>
          <a:xfrm flipH="1">
            <a:off x="7246238" y="7225699"/>
            <a:ext cx="115613" cy="13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直線接點 678">
            <a:extLst>
              <a:ext uri="{FF2B5EF4-FFF2-40B4-BE49-F238E27FC236}">
                <a16:creationId xmlns:a16="http://schemas.microsoft.com/office/drawing/2014/main" id="{447EE466-8828-4F3E-9B0D-97E8BCECB034}"/>
              </a:ext>
            </a:extLst>
          </p:cNvPr>
          <p:cNvCxnSpPr/>
          <p:nvPr/>
        </p:nvCxnSpPr>
        <p:spPr>
          <a:xfrm flipH="1">
            <a:off x="7246239" y="6854263"/>
            <a:ext cx="115613" cy="13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0" name="文字方塊 679">
            <a:extLst>
              <a:ext uri="{FF2B5EF4-FFF2-40B4-BE49-F238E27FC236}">
                <a16:creationId xmlns:a16="http://schemas.microsoft.com/office/drawing/2014/main" id="{ACD623D9-2447-471B-9CD4-3FB62726A93B}"/>
              </a:ext>
            </a:extLst>
          </p:cNvPr>
          <p:cNvSpPr txBox="1"/>
          <p:nvPr/>
        </p:nvSpPr>
        <p:spPr>
          <a:xfrm>
            <a:off x="5038994" y="3437356"/>
            <a:ext cx="226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dirty="0"/>
          </a:p>
        </p:txBody>
      </p:sp>
      <p:sp>
        <p:nvSpPr>
          <p:cNvPr id="681" name="文字方塊 680">
            <a:extLst>
              <a:ext uri="{FF2B5EF4-FFF2-40B4-BE49-F238E27FC236}">
                <a16:creationId xmlns:a16="http://schemas.microsoft.com/office/drawing/2014/main" id="{198ED987-054B-4427-97A3-335277FA7189}"/>
              </a:ext>
            </a:extLst>
          </p:cNvPr>
          <p:cNvSpPr txBox="1"/>
          <p:nvPr/>
        </p:nvSpPr>
        <p:spPr>
          <a:xfrm>
            <a:off x="4996745" y="4133080"/>
            <a:ext cx="37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32</a:t>
            </a:r>
            <a:endParaRPr lang="zh-TW" altLang="en-US" dirty="0"/>
          </a:p>
        </p:txBody>
      </p:sp>
      <p:sp>
        <p:nvSpPr>
          <p:cNvPr id="682" name="文字方塊 681">
            <a:extLst>
              <a:ext uri="{FF2B5EF4-FFF2-40B4-BE49-F238E27FC236}">
                <a16:creationId xmlns:a16="http://schemas.microsoft.com/office/drawing/2014/main" id="{0DDD9CF1-6E53-4CA9-A9BC-48657E38F35C}"/>
              </a:ext>
            </a:extLst>
          </p:cNvPr>
          <p:cNvSpPr txBox="1"/>
          <p:nvPr/>
        </p:nvSpPr>
        <p:spPr>
          <a:xfrm>
            <a:off x="4790957" y="6094221"/>
            <a:ext cx="226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  <a:endParaRPr lang="zh-TW" altLang="en-US" dirty="0"/>
          </a:p>
        </p:txBody>
      </p:sp>
      <p:sp>
        <p:nvSpPr>
          <p:cNvPr id="683" name="文字方塊 682">
            <a:extLst>
              <a:ext uri="{FF2B5EF4-FFF2-40B4-BE49-F238E27FC236}">
                <a16:creationId xmlns:a16="http://schemas.microsoft.com/office/drawing/2014/main" id="{808EAA48-BBA0-4BE5-98BB-D726DC43867D}"/>
              </a:ext>
            </a:extLst>
          </p:cNvPr>
          <p:cNvSpPr txBox="1"/>
          <p:nvPr/>
        </p:nvSpPr>
        <p:spPr>
          <a:xfrm>
            <a:off x="7173714" y="6973770"/>
            <a:ext cx="226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dirty="0"/>
          </a:p>
        </p:txBody>
      </p:sp>
      <p:sp>
        <p:nvSpPr>
          <p:cNvPr id="684" name="文字方塊 683">
            <a:extLst>
              <a:ext uri="{FF2B5EF4-FFF2-40B4-BE49-F238E27FC236}">
                <a16:creationId xmlns:a16="http://schemas.microsoft.com/office/drawing/2014/main" id="{1F8C31E9-242A-4105-A030-750906D77C43}"/>
              </a:ext>
            </a:extLst>
          </p:cNvPr>
          <p:cNvSpPr txBox="1"/>
          <p:nvPr/>
        </p:nvSpPr>
        <p:spPr>
          <a:xfrm>
            <a:off x="7175987" y="6590330"/>
            <a:ext cx="226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dirty="0"/>
          </a:p>
        </p:txBody>
      </p:sp>
      <p:sp>
        <p:nvSpPr>
          <p:cNvPr id="685" name="文字方塊 684">
            <a:extLst>
              <a:ext uri="{FF2B5EF4-FFF2-40B4-BE49-F238E27FC236}">
                <a16:creationId xmlns:a16="http://schemas.microsoft.com/office/drawing/2014/main" id="{6F77CBBC-92EC-41EB-BD41-0C24D226C083}"/>
              </a:ext>
            </a:extLst>
          </p:cNvPr>
          <p:cNvSpPr txBox="1"/>
          <p:nvPr/>
        </p:nvSpPr>
        <p:spPr>
          <a:xfrm>
            <a:off x="7341745" y="5502795"/>
            <a:ext cx="384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32</a:t>
            </a:r>
            <a:endParaRPr lang="zh-TW" altLang="en-US" dirty="0"/>
          </a:p>
        </p:txBody>
      </p:sp>
      <p:sp>
        <p:nvSpPr>
          <p:cNvPr id="686" name="文字方塊 685">
            <a:extLst>
              <a:ext uri="{FF2B5EF4-FFF2-40B4-BE49-F238E27FC236}">
                <a16:creationId xmlns:a16="http://schemas.microsoft.com/office/drawing/2014/main" id="{70B409F7-BF5D-46F5-AEEF-22CF4AD31D6E}"/>
              </a:ext>
            </a:extLst>
          </p:cNvPr>
          <p:cNvSpPr txBox="1"/>
          <p:nvPr/>
        </p:nvSpPr>
        <p:spPr>
          <a:xfrm>
            <a:off x="6490860" y="5505050"/>
            <a:ext cx="41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16</a:t>
            </a:r>
            <a:endParaRPr lang="zh-TW" altLang="en-US" dirty="0"/>
          </a:p>
        </p:txBody>
      </p:sp>
      <p:sp>
        <p:nvSpPr>
          <p:cNvPr id="689" name="文字方塊 688">
            <a:extLst>
              <a:ext uri="{FF2B5EF4-FFF2-40B4-BE49-F238E27FC236}">
                <a16:creationId xmlns:a16="http://schemas.microsoft.com/office/drawing/2014/main" id="{7D584B1B-9558-47A8-918F-BECCAAC3F141}"/>
              </a:ext>
            </a:extLst>
          </p:cNvPr>
          <p:cNvSpPr txBox="1"/>
          <p:nvPr/>
        </p:nvSpPr>
        <p:spPr>
          <a:xfrm>
            <a:off x="6385521" y="5853138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rgbClr val="0070C0"/>
                </a:solidFill>
              </a:rPr>
              <a:t>immed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sp>
        <p:nvSpPr>
          <p:cNvPr id="690" name="文字方塊 689">
            <a:extLst>
              <a:ext uri="{FF2B5EF4-FFF2-40B4-BE49-F238E27FC236}">
                <a16:creationId xmlns:a16="http://schemas.microsoft.com/office/drawing/2014/main" id="{D1A5B4DD-FE60-434D-8C9E-7BC23551458E}"/>
              </a:ext>
            </a:extLst>
          </p:cNvPr>
          <p:cNvSpPr txBox="1"/>
          <p:nvPr/>
        </p:nvSpPr>
        <p:spPr>
          <a:xfrm>
            <a:off x="5885129" y="3800988"/>
            <a:ext cx="295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0070C0"/>
                </a:solidFill>
              </a:rPr>
              <a:t>rs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691" name="文字方塊 690">
            <a:extLst>
              <a:ext uri="{FF2B5EF4-FFF2-40B4-BE49-F238E27FC236}">
                <a16:creationId xmlns:a16="http://schemas.microsoft.com/office/drawing/2014/main" id="{A1066AB9-1F19-46B5-BA4B-1B77699FDD5A}"/>
              </a:ext>
            </a:extLst>
          </p:cNvPr>
          <p:cNvSpPr txBox="1"/>
          <p:nvPr/>
        </p:nvSpPr>
        <p:spPr>
          <a:xfrm>
            <a:off x="5887349" y="4069066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</a:rPr>
              <a:t>rt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cxnSp>
        <p:nvCxnSpPr>
          <p:cNvPr id="692" name="直線接點 691">
            <a:extLst>
              <a:ext uri="{FF2B5EF4-FFF2-40B4-BE49-F238E27FC236}">
                <a16:creationId xmlns:a16="http://schemas.microsoft.com/office/drawing/2014/main" id="{B501B8DF-4CFF-410A-B9A9-14E7B96F1944}"/>
              </a:ext>
            </a:extLst>
          </p:cNvPr>
          <p:cNvCxnSpPr>
            <a:cxnSpLocks/>
            <a:stCxn id="691" idx="3"/>
            <a:endCxn id="691" idx="3"/>
          </p:cNvCxnSpPr>
          <p:nvPr/>
        </p:nvCxnSpPr>
        <p:spPr>
          <a:xfrm>
            <a:off x="6176211" y="4207566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4" name="文字方塊 693">
            <a:extLst>
              <a:ext uri="{FF2B5EF4-FFF2-40B4-BE49-F238E27FC236}">
                <a16:creationId xmlns:a16="http://schemas.microsoft.com/office/drawing/2014/main" id="{F081E7B7-7965-4E9B-A44C-99AE74CE75B8}"/>
              </a:ext>
            </a:extLst>
          </p:cNvPr>
          <p:cNvSpPr txBox="1"/>
          <p:nvPr/>
        </p:nvSpPr>
        <p:spPr>
          <a:xfrm>
            <a:off x="6051261" y="3748456"/>
            <a:ext cx="226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5</a:t>
            </a:r>
            <a:endParaRPr lang="zh-TW" altLang="en-US" sz="1400" dirty="0"/>
          </a:p>
        </p:txBody>
      </p:sp>
      <p:cxnSp>
        <p:nvCxnSpPr>
          <p:cNvPr id="696" name="直線接點 695">
            <a:extLst>
              <a:ext uri="{FF2B5EF4-FFF2-40B4-BE49-F238E27FC236}">
                <a16:creationId xmlns:a16="http://schemas.microsoft.com/office/drawing/2014/main" id="{32A8A809-ADC3-4E6C-B546-BDFB96CCB8B8}"/>
              </a:ext>
            </a:extLst>
          </p:cNvPr>
          <p:cNvCxnSpPr>
            <a:cxnSpLocks/>
          </p:cNvCxnSpPr>
          <p:nvPr/>
        </p:nvCxnSpPr>
        <p:spPr>
          <a:xfrm flipH="1">
            <a:off x="6148044" y="4614914"/>
            <a:ext cx="55977" cy="86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直線接點 702">
            <a:extLst>
              <a:ext uri="{FF2B5EF4-FFF2-40B4-BE49-F238E27FC236}">
                <a16:creationId xmlns:a16="http://schemas.microsoft.com/office/drawing/2014/main" id="{26E4EDD6-3C42-4314-8CA3-421F7D5DC417}"/>
              </a:ext>
            </a:extLst>
          </p:cNvPr>
          <p:cNvCxnSpPr>
            <a:cxnSpLocks/>
          </p:cNvCxnSpPr>
          <p:nvPr/>
        </p:nvCxnSpPr>
        <p:spPr>
          <a:xfrm flipH="1">
            <a:off x="6146694" y="4236579"/>
            <a:ext cx="46864" cy="89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直線接點 703">
            <a:extLst>
              <a:ext uri="{FF2B5EF4-FFF2-40B4-BE49-F238E27FC236}">
                <a16:creationId xmlns:a16="http://schemas.microsoft.com/office/drawing/2014/main" id="{FF3958DC-D3DA-4637-AFEC-C0E51E758488}"/>
              </a:ext>
            </a:extLst>
          </p:cNvPr>
          <p:cNvCxnSpPr>
            <a:cxnSpLocks/>
          </p:cNvCxnSpPr>
          <p:nvPr/>
        </p:nvCxnSpPr>
        <p:spPr>
          <a:xfrm flipH="1">
            <a:off x="6152665" y="3968992"/>
            <a:ext cx="46864" cy="89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7" name="文字方塊 706">
            <a:extLst>
              <a:ext uri="{FF2B5EF4-FFF2-40B4-BE49-F238E27FC236}">
                <a16:creationId xmlns:a16="http://schemas.microsoft.com/office/drawing/2014/main" id="{02C07AB9-8BB2-4A77-8DA4-F59B03F909C8}"/>
              </a:ext>
            </a:extLst>
          </p:cNvPr>
          <p:cNvSpPr txBox="1"/>
          <p:nvPr/>
        </p:nvSpPr>
        <p:spPr>
          <a:xfrm>
            <a:off x="9170912" y="6326576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rgbClr val="0070C0"/>
                </a:solidFill>
              </a:rPr>
              <a:t>ALUOP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sp>
        <p:nvSpPr>
          <p:cNvPr id="708" name="文字方塊 707">
            <a:extLst>
              <a:ext uri="{FF2B5EF4-FFF2-40B4-BE49-F238E27FC236}">
                <a16:creationId xmlns:a16="http://schemas.microsoft.com/office/drawing/2014/main" id="{6E5E8D6A-B8D4-44DC-B0F6-240FD57BB92C}"/>
              </a:ext>
            </a:extLst>
          </p:cNvPr>
          <p:cNvSpPr txBox="1"/>
          <p:nvPr/>
        </p:nvSpPr>
        <p:spPr>
          <a:xfrm>
            <a:off x="11304170" y="6029936"/>
            <a:ext cx="827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0070C0"/>
                </a:solidFill>
              </a:rPr>
              <a:t>MemRead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709" name="文字方塊 708">
            <a:extLst>
              <a:ext uri="{FF2B5EF4-FFF2-40B4-BE49-F238E27FC236}">
                <a16:creationId xmlns:a16="http://schemas.microsoft.com/office/drawing/2014/main" id="{C1F9F799-3971-4904-B1B5-88A20DDF56AA}"/>
              </a:ext>
            </a:extLst>
          </p:cNvPr>
          <p:cNvSpPr txBox="1"/>
          <p:nvPr/>
        </p:nvSpPr>
        <p:spPr>
          <a:xfrm>
            <a:off x="14045380" y="5261943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WDMUX</a:t>
            </a:r>
            <a:endParaRPr lang="zh-TW" altLang="en-US" sz="1200" b="1" dirty="0"/>
          </a:p>
        </p:txBody>
      </p:sp>
      <p:sp>
        <p:nvSpPr>
          <p:cNvPr id="710" name="文字方塊 709">
            <a:extLst>
              <a:ext uri="{FF2B5EF4-FFF2-40B4-BE49-F238E27FC236}">
                <a16:creationId xmlns:a16="http://schemas.microsoft.com/office/drawing/2014/main" id="{F70594B2-BD28-40AC-B87E-B4CD861CCB04}"/>
              </a:ext>
            </a:extLst>
          </p:cNvPr>
          <p:cNvSpPr txBox="1"/>
          <p:nvPr/>
        </p:nvSpPr>
        <p:spPr>
          <a:xfrm rot="16200000">
            <a:off x="12862553" y="4049979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rgbClr val="0070C0"/>
                </a:solidFill>
              </a:rPr>
              <a:t>MemtoReg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sp>
        <p:nvSpPr>
          <p:cNvPr id="711" name="文字方塊 710">
            <a:extLst>
              <a:ext uri="{FF2B5EF4-FFF2-40B4-BE49-F238E27FC236}">
                <a16:creationId xmlns:a16="http://schemas.microsoft.com/office/drawing/2014/main" id="{7371EB4B-F258-4D1B-94DB-54808DE6D77D}"/>
              </a:ext>
            </a:extLst>
          </p:cNvPr>
          <p:cNvSpPr txBox="1"/>
          <p:nvPr/>
        </p:nvSpPr>
        <p:spPr>
          <a:xfrm>
            <a:off x="12638773" y="1210073"/>
            <a:ext cx="760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0070C0"/>
                </a:solidFill>
              </a:rPr>
              <a:t>RegWrite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713" name="文字方塊 712">
            <a:extLst>
              <a:ext uri="{FF2B5EF4-FFF2-40B4-BE49-F238E27FC236}">
                <a16:creationId xmlns:a16="http://schemas.microsoft.com/office/drawing/2014/main" id="{F94D216E-4B7C-4B16-8D2E-A18731C5E059}"/>
              </a:ext>
            </a:extLst>
          </p:cNvPr>
          <p:cNvSpPr txBox="1"/>
          <p:nvPr/>
        </p:nvSpPr>
        <p:spPr>
          <a:xfrm rot="16200000">
            <a:off x="10773623" y="3515294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rgbClr val="0070C0"/>
                </a:solidFill>
              </a:rPr>
              <a:t>MemWrite</a:t>
            </a:r>
            <a:endParaRPr lang="zh-TW" altLang="en-US" sz="1100" dirty="0">
              <a:solidFill>
                <a:srgbClr val="0070C0"/>
              </a:solidFill>
            </a:endParaRPr>
          </a:p>
        </p:txBody>
      </p:sp>
      <p:cxnSp>
        <p:nvCxnSpPr>
          <p:cNvPr id="715" name="直線接點 714">
            <a:extLst>
              <a:ext uri="{FF2B5EF4-FFF2-40B4-BE49-F238E27FC236}">
                <a16:creationId xmlns:a16="http://schemas.microsoft.com/office/drawing/2014/main" id="{C49201F0-F444-4438-BA54-5EFA7544623A}"/>
              </a:ext>
            </a:extLst>
          </p:cNvPr>
          <p:cNvCxnSpPr/>
          <p:nvPr/>
        </p:nvCxnSpPr>
        <p:spPr>
          <a:xfrm>
            <a:off x="10177588" y="2466182"/>
            <a:ext cx="9172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7" name="直線接點 716">
            <a:extLst>
              <a:ext uri="{FF2B5EF4-FFF2-40B4-BE49-F238E27FC236}">
                <a16:creationId xmlns:a16="http://schemas.microsoft.com/office/drawing/2014/main" id="{2063F80A-5E78-468D-988A-6A7D80267E8D}"/>
              </a:ext>
            </a:extLst>
          </p:cNvPr>
          <p:cNvCxnSpPr/>
          <p:nvPr/>
        </p:nvCxnSpPr>
        <p:spPr>
          <a:xfrm>
            <a:off x="11094836" y="2466182"/>
            <a:ext cx="0" cy="1547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8" name="文字方塊 717">
            <a:extLst>
              <a:ext uri="{FF2B5EF4-FFF2-40B4-BE49-F238E27FC236}">
                <a16:creationId xmlns:a16="http://schemas.microsoft.com/office/drawing/2014/main" id="{D7444150-2D8C-4A7C-B214-FA1B964B0933}"/>
              </a:ext>
            </a:extLst>
          </p:cNvPr>
          <p:cNvSpPr txBox="1"/>
          <p:nvPr/>
        </p:nvSpPr>
        <p:spPr>
          <a:xfrm>
            <a:off x="6238239" y="3289697"/>
            <a:ext cx="760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rgbClr val="0070C0"/>
                </a:solidFill>
              </a:rPr>
              <a:t>RegWrite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cxnSp>
        <p:nvCxnSpPr>
          <p:cNvPr id="735" name="直線接點 734">
            <a:extLst>
              <a:ext uri="{FF2B5EF4-FFF2-40B4-BE49-F238E27FC236}">
                <a16:creationId xmlns:a16="http://schemas.microsoft.com/office/drawing/2014/main" id="{B25EC2AC-C453-43C2-B90F-25C2394A46DF}"/>
              </a:ext>
            </a:extLst>
          </p:cNvPr>
          <p:cNvCxnSpPr>
            <a:cxnSpLocks/>
          </p:cNvCxnSpPr>
          <p:nvPr/>
        </p:nvCxnSpPr>
        <p:spPr>
          <a:xfrm>
            <a:off x="9049819" y="2659646"/>
            <a:ext cx="0" cy="921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0" name="直線接點 739">
            <a:extLst>
              <a:ext uri="{FF2B5EF4-FFF2-40B4-BE49-F238E27FC236}">
                <a16:creationId xmlns:a16="http://schemas.microsoft.com/office/drawing/2014/main" id="{58FC5C99-AF5D-48AA-835B-4878ED90F50D}"/>
              </a:ext>
            </a:extLst>
          </p:cNvPr>
          <p:cNvCxnSpPr>
            <a:cxnSpLocks/>
          </p:cNvCxnSpPr>
          <p:nvPr/>
        </p:nvCxnSpPr>
        <p:spPr>
          <a:xfrm flipH="1">
            <a:off x="8774989" y="3581635"/>
            <a:ext cx="274790" cy="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直線接點 744">
            <a:extLst>
              <a:ext uri="{FF2B5EF4-FFF2-40B4-BE49-F238E27FC236}">
                <a16:creationId xmlns:a16="http://schemas.microsoft.com/office/drawing/2014/main" id="{78992D7E-99BC-4441-94E2-777261B35114}"/>
              </a:ext>
            </a:extLst>
          </p:cNvPr>
          <p:cNvCxnSpPr>
            <a:cxnSpLocks/>
          </p:cNvCxnSpPr>
          <p:nvPr/>
        </p:nvCxnSpPr>
        <p:spPr>
          <a:xfrm>
            <a:off x="8774989" y="3581635"/>
            <a:ext cx="2024" cy="2593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7" name="直線接點 746">
            <a:extLst>
              <a:ext uri="{FF2B5EF4-FFF2-40B4-BE49-F238E27FC236}">
                <a16:creationId xmlns:a16="http://schemas.microsoft.com/office/drawing/2014/main" id="{16734525-5129-4E60-8A0D-7566E2A9ED9F}"/>
              </a:ext>
            </a:extLst>
          </p:cNvPr>
          <p:cNvCxnSpPr>
            <a:cxnSpLocks/>
          </p:cNvCxnSpPr>
          <p:nvPr/>
        </p:nvCxnSpPr>
        <p:spPr>
          <a:xfrm flipH="1" flipV="1">
            <a:off x="8584471" y="6168435"/>
            <a:ext cx="190518" cy="7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9" name="直線接點 748">
            <a:extLst>
              <a:ext uri="{FF2B5EF4-FFF2-40B4-BE49-F238E27FC236}">
                <a16:creationId xmlns:a16="http://schemas.microsoft.com/office/drawing/2014/main" id="{6173A883-51EF-49FF-A045-52E678CA1B01}"/>
              </a:ext>
            </a:extLst>
          </p:cNvPr>
          <p:cNvCxnSpPr>
            <a:cxnSpLocks/>
          </p:cNvCxnSpPr>
          <p:nvPr/>
        </p:nvCxnSpPr>
        <p:spPr>
          <a:xfrm>
            <a:off x="8583988" y="6175608"/>
            <a:ext cx="687" cy="406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2" name="直線接點 751">
            <a:extLst>
              <a:ext uri="{FF2B5EF4-FFF2-40B4-BE49-F238E27FC236}">
                <a16:creationId xmlns:a16="http://schemas.microsoft.com/office/drawing/2014/main" id="{C5290FFF-676C-473E-BCE7-C470AF99BB2D}"/>
              </a:ext>
            </a:extLst>
          </p:cNvPr>
          <p:cNvCxnSpPr/>
          <p:nvPr/>
        </p:nvCxnSpPr>
        <p:spPr>
          <a:xfrm flipH="1" flipV="1">
            <a:off x="11240995" y="3105615"/>
            <a:ext cx="1098355" cy="10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直線接點 753">
            <a:extLst>
              <a:ext uri="{FF2B5EF4-FFF2-40B4-BE49-F238E27FC236}">
                <a16:creationId xmlns:a16="http://schemas.microsoft.com/office/drawing/2014/main" id="{563A0F67-6FF3-483C-BAAF-C3CF7B8B5B28}"/>
              </a:ext>
            </a:extLst>
          </p:cNvPr>
          <p:cNvCxnSpPr/>
          <p:nvPr/>
        </p:nvCxnSpPr>
        <p:spPr>
          <a:xfrm flipV="1">
            <a:off x="11240995" y="2800066"/>
            <a:ext cx="0" cy="305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6" name="直線接點 755">
            <a:extLst>
              <a:ext uri="{FF2B5EF4-FFF2-40B4-BE49-F238E27FC236}">
                <a16:creationId xmlns:a16="http://schemas.microsoft.com/office/drawing/2014/main" id="{79D0E798-1CBA-4E5B-86DE-265364DB7C70}"/>
              </a:ext>
            </a:extLst>
          </p:cNvPr>
          <p:cNvCxnSpPr/>
          <p:nvPr/>
        </p:nvCxnSpPr>
        <p:spPr>
          <a:xfrm flipH="1">
            <a:off x="10196745" y="2800066"/>
            <a:ext cx="1044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8" name="直線接點 757">
            <a:extLst>
              <a:ext uri="{FF2B5EF4-FFF2-40B4-BE49-F238E27FC236}">
                <a16:creationId xmlns:a16="http://schemas.microsoft.com/office/drawing/2014/main" id="{4504873C-295B-48CC-B1F2-D182E1DF2542}"/>
              </a:ext>
            </a:extLst>
          </p:cNvPr>
          <p:cNvCxnSpPr/>
          <p:nvPr/>
        </p:nvCxnSpPr>
        <p:spPr>
          <a:xfrm flipH="1">
            <a:off x="8376178" y="2821054"/>
            <a:ext cx="1354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直線接點 761">
            <a:extLst>
              <a:ext uri="{FF2B5EF4-FFF2-40B4-BE49-F238E27FC236}">
                <a16:creationId xmlns:a16="http://schemas.microsoft.com/office/drawing/2014/main" id="{B1D87D57-3941-4A9C-A995-6A9DF6100734}"/>
              </a:ext>
            </a:extLst>
          </p:cNvPr>
          <p:cNvCxnSpPr>
            <a:cxnSpLocks/>
          </p:cNvCxnSpPr>
          <p:nvPr/>
        </p:nvCxnSpPr>
        <p:spPr>
          <a:xfrm>
            <a:off x="8376178" y="2821054"/>
            <a:ext cx="5467" cy="174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直線接點 764">
            <a:extLst>
              <a:ext uri="{FF2B5EF4-FFF2-40B4-BE49-F238E27FC236}">
                <a16:creationId xmlns:a16="http://schemas.microsoft.com/office/drawing/2014/main" id="{D182855D-699B-4BB6-91F6-B3A5DF445812}"/>
              </a:ext>
            </a:extLst>
          </p:cNvPr>
          <p:cNvCxnSpPr>
            <a:cxnSpLocks/>
          </p:cNvCxnSpPr>
          <p:nvPr/>
        </p:nvCxnSpPr>
        <p:spPr>
          <a:xfrm>
            <a:off x="7444826" y="4157006"/>
            <a:ext cx="2667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3" name="直線單箭頭接點 772">
            <a:extLst>
              <a:ext uri="{FF2B5EF4-FFF2-40B4-BE49-F238E27FC236}">
                <a16:creationId xmlns:a16="http://schemas.microsoft.com/office/drawing/2014/main" id="{929836E6-52F1-4E47-9518-DC38F5D5AF43}"/>
              </a:ext>
            </a:extLst>
          </p:cNvPr>
          <p:cNvCxnSpPr>
            <a:cxnSpLocks/>
          </p:cNvCxnSpPr>
          <p:nvPr/>
        </p:nvCxnSpPr>
        <p:spPr>
          <a:xfrm>
            <a:off x="8166658" y="4157111"/>
            <a:ext cx="750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7" name="直線單箭頭接點 776">
            <a:extLst>
              <a:ext uri="{FF2B5EF4-FFF2-40B4-BE49-F238E27FC236}">
                <a16:creationId xmlns:a16="http://schemas.microsoft.com/office/drawing/2014/main" id="{5E633771-89F4-4D3F-8D52-2F0D30136BCE}"/>
              </a:ext>
            </a:extLst>
          </p:cNvPr>
          <p:cNvCxnSpPr/>
          <p:nvPr/>
        </p:nvCxnSpPr>
        <p:spPr>
          <a:xfrm flipV="1">
            <a:off x="9101567" y="6169847"/>
            <a:ext cx="0" cy="27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0" name="直線接點 779">
            <a:extLst>
              <a:ext uri="{FF2B5EF4-FFF2-40B4-BE49-F238E27FC236}">
                <a16:creationId xmlns:a16="http://schemas.microsoft.com/office/drawing/2014/main" id="{7249395A-2BA8-47C1-8103-0DBE2B19ABB9}"/>
              </a:ext>
            </a:extLst>
          </p:cNvPr>
          <p:cNvCxnSpPr>
            <a:cxnSpLocks/>
          </p:cNvCxnSpPr>
          <p:nvPr/>
        </p:nvCxnSpPr>
        <p:spPr>
          <a:xfrm>
            <a:off x="5189680" y="1311211"/>
            <a:ext cx="12879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2" name="文字方塊 781">
            <a:extLst>
              <a:ext uri="{FF2B5EF4-FFF2-40B4-BE49-F238E27FC236}">
                <a16:creationId xmlns:a16="http://schemas.microsoft.com/office/drawing/2014/main" id="{EE9DE0B4-9023-4078-A5E6-D1A58621226C}"/>
              </a:ext>
            </a:extLst>
          </p:cNvPr>
          <p:cNvSpPr txBox="1"/>
          <p:nvPr/>
        </p:nvSpPr>
        <p:spPr>
          <a:xfrm>
            <a:off x="2712431" y="16624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783" name="文字方塊 782">
            <a:extLst>
              <a:ext uri="{FF2B5EF4-FFF2-40B4-BE49-F238E27FC236}">
                <a16:creationId xmlns:a16="http://schemas.microsoft.com/office/drawing/2014/main" id="{CD4851F4-2F83-4B4B-9827-90F5F463E187}"/>
              </a:ext>
            </a:extLst>
          </p:cNvPr>
          <p:cNvSpPr txBox="1"/>
          <p:nvPr/>
        </p:nvSpPr>
        <p:spPr>
          <a:xfrm>
            <a:off x="2711637" y="191441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0</a:t>
            </a:r>
            <a:endParaRPr lang="zh-TW" altLang="en-US" dirty="0"/>
          </a:p>
        </p:txBody>
      </p:sp>
      <p:cxnSp>
        <p:nvCxnSpPr>
          <p:cNvPr id="785" name="直線接點 784">
            <a:extLst>
              <a:ext uri="{FF2B5EF4-FFF2-40B4-BE49-F238E27FC236}">
                <a16:creationId xmlns:a16="http://schemas.microsoft.com/office/drawing/2014/main" id="{7FC37530-DF75-4451-9B82-7A3DE8E3FA98}"/>
              </a:ext>
            </a:extLst>
          </p:cNvPr>
          <p:cNvCxnSpPr>
            <a:cxnSpLocks/>
          </p:cNvCxnSpPr>
          <p:nvPr/>
        </p:nvCxnSpPr>
        <p:spPr>
          <a:xfrm>
            <a:off x="6853249" y="1026104"/>
            <a:ext cx="3589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9" name="直線接點 788">
            <a:extLst>
              <a:ext uri="{FF2B5EF4-FFF2-40B4-BE49-F238E27FC236}">
                <a16:creationId xmlns:a16="http://schemas.microsoft.com/office/drawing/2014/main" id="{0D3A29F5-AF5F-46A2-A2C2-3F9029858DDF}"/>
              </a:ext>
            </a:extLst>
          </p:cNvPr>
          <p:cNvCxnSpPr>
            <a:cxnSpLocks/>
          </p:cNvCxnSpPr>
          <p:nvPr/>
        </p:nvCxnSpPr>
        <p:spPr>
          <a:xfrm flipV="1">
            <a:off x="7212227" y="317500"/>
            <a:ext cx="0" cy="708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1" name="直線接點 790">
            <a:extLst>
              <a:ext uri="{FF2B5EF4-FFF2-40B4-BE49-F238E27FC236}">
                <a16:creationId xmlns:a16="http://schemas.microsoft.com/office/drawing/2014/main" id="{F51444A8-557B-47F3-A6B5-BC0EA2E95207}"/>
              </a:ext>
            </a:extLst>
          </p:cNvPr>
          <p:cNvCxnSpPr>
            <a:cxnSpLocks/>
          </p:cNvCxnSpPr>
          <p:nvPr/>
        </p:nvCxnSpPr>
        <p:spPr>
          <a:xfrm flipH="1">
            <a:off x="3037604" y="317500"/>
            <a:ext cx="41746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直線接點 792">
            <a:extLst>
              <a:ext uri="{FF2B5EF4-FFF2-40B4-BE49-F238E27FC236}">
                <a16:creationId xmlns:a16="http://schemas.microsoft.com/office/drawing/2014/main" id="{32718EE0-CB21-4EDA-8CE3-886DDF418D3F}"/>
              </a:ext>
            </a:extLst>
          </p:cNvPr>
          <p:cNvCxnSpPr>
            <a:cxnSpLocks/>
          </p:cNvCxnSpPr>
          <p:nvPr/>
        </p:nvCxnSpPr>
        <p:spPr>
          <a:xfrm>
            <a:off x="3037604" y="317500"/>
            <a:ext cx="0" cy="1477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直線單箭頭接點 797">
            <a:extLst>
              <a:ext uri="{FF2B5EF4-FFF2-40B4-BE49-F238E27FC236}">
                <a16:creationId xmlns:a16="http://schemas.microsoft.com/office/drawing/2014/main" id="{21757B5D-8BD3-44CC-BE0E-4FA4CF5961E6}"/>
              </a:ext>
            </a:extLst>
          </p:cNvPr>
          <p:cNvCxnSpPr>
            <a:cxnSpLocks/>
          </p:cNvCxnSpPr>
          <p:nvPr/>
        </p:nvCxnSpPr>
        <p:spPr>
          <a:xfrm flipH="1" flipV="1">
            <a:off x="2899299" y="2037094"/>
            <a:ext cx="854666" cy="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4" name="直線單箭頭接點 803">
            <a:extLst>
              <a:ext uri="{FF2B5EF4-FFF2-40B4-BE49-F238E27FC236}">
                <a16:creationId xmlns:a16="http://schemas.microsoft.com/office/drawing/2014/main" id="{97FAE634-4A10-4FD0-B747-AFDDF3681599}"/>
              </a:ext>
            </a:extLst>
          </p:cNvPr>
          <p:cNvCxnSpPr>
            <a:cxnSpLocks/>
          </p:cNvCxnSpPr>
          <p:nvPr/>
        </p:nvCxnSpPr>
        <p:spPr>
          <a:xfrm flipH="1">
            <a:off x="2904587" y="1797284"/>
            <a:ext cx="133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2" name="直線接點 811">
            <a:extLst>
              <a:ext uri="{FF2B5EF4-FFF2-40B4-BE49-F238E27FC236}">
                <a16:creationId xmlns:a16="http://schemas.microsoft.com/office/drawing/2014/main" id="{272D0E85-4B00-4F44-85BB-77F820C91176}"/>
              </a:ext>
            </a:extLst>
          </p:cNvPr>
          <p:cNvCxnSpPr>
            <a:cxnSpLocks/>
          </p:cNvCxnSpPr>
          <p:nvPr/>
        </p:nvCxnSpPr>
        <p:spPr>
          <a:xfrm flipH="1" flipV="1">
            <a:off x="1809750" y="1914418"/>
            <a:ext cx="857887" cy="2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直線接點 813">
            <a:extLst>
              <a:ext uri="{FF2B5EF4-FFF2-40B4-BE49-F238E27FC236}">
                <a16:creationId xmlns:a16="http://schemas.microsoft.com/office/drawing/2014/main" id="{848D114A-25B8-4EC5-93AA-FEEFB0FF212B}"/>
              </a:ext>
            </a:extLst>
          </p:cNvPr>
          <p:cNvCxnSpPr>
            <a:cxnSpLocks/>
          </p:cNvCxnSpPr>
          <p:nvPr/>
        </p:nvCxnSpPr>
        <p:spPr>
          <a:xfrm>
            <a:off x="1809750" y="1914418"/>
            <a:ext cx="0" cy="2595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直線單箭頭接點 816">
            <a:extLst>
              <a:ext uri="{FF2B5EF4-FFF2-40B4-BE49-F238E27FC236}">
                <a16:creationId xmlns:a16="http://schemas.microsoft.com/office/drawing/2014/main" id="{C94E8E5F-60AA-4B5B-9139-008C61D316E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809750" y="4503231"/>
            <a:ext cx="701739" cy="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9" name="文字方塊 818">
            <a:extLst>
              <a:ext uri="{FF2B5EF4-FFF2-40B4-BE49-F238E27FC236}">
                <a16:creationId xmlns:a16="http://schemas.microsoft.com/office/drawing/2014/main" id="{C66EF77E-DC46-4800-A604-A5B69870377E}"/>
              </a:ext>
            </a:extLst>
          </p:cNvPr>
          <p:cNvSpPr txBox="1"/>
          <p:nvPr/>
        </p:nvSpPr>
        <p:spPr>
          <a:xfrm>
            <a:off x="2546566" y="136986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</a:rPr>
              <a:t>Jump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cxnSp>
        <p:nvCxnSpPr>
          <p:cNvPr id="821" name="接點: 肘形 820">
            <a:extLst>
              <a:ext uri="{FF2B5EF4-FFF2-40B4-BE49-F238E27FC236}">
                <a16:creationId xmlns:a16="http://schemas.microsoft.com/office/drawing/2014/main" id="{D2151E9A-E70D-4D95-B93A-F51DD6E90760}"/>
              </a:ext>
            </a:extLst>
          </p:cNvPr>
          <p:cNvCxnSpPr>
            <a:cxnSpLocks/>
          </p:cNvCxnSpPr>
          <p:nvPr/>
        </p:nvCxnSpPr>
        <p:spPr>
          <a:xfrm rot="10800000">
            <a:off x="3996370" y="2164389"/>
            <a:ext cx="868038" cy="829718"/>
          </a:xfrm>
          <a:prstGeom prst="bentConnector3">
            <a:avLst>
              <a:gd name="adj1" fmla="val -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8" name="直線接點 827">
            <a:extLst>
              <a:ext uri="{FF2B5EF4-FFF2-40B4-BE49-F238E27FC236}">
                <a16:creationId xmlns:a16="http://schemas.microsoft.com/office/drawing/2014/main" id="{D2D5D08D-F1D8-4D68-BCD9-2FDAFE3D00BC}"/>
              </a:ext>
            </a:extLst>
          </p:cNvPr>
          <p:cNvCxnSpPr/>
          <p:nvPr/>
        </p:nvCxnSpPr>
        <p:spPr>
          <a:xfrm>
            <a:off x="4471786" y="1363980"/>
            <a:ext cx="0" cy="550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0" name="直線單箭頭接點 829">
            <a:extLst>
              <a:ext uri="{FF2B5EF4-FFF2-40B4-BE49-F238E27FC236}">
                <a16:creationId xmlns:a16="http://schemas.microsoft.com/office/drawing/2014/main" id="{BDDB150E-0E1E-4F3F-878F-76CE6D3584D2}"/>
              </a:ext>
            </a:extLst>
          </p:cNvPr>
          <p:cNvCxnSpPr>
            <a:cxnSpLocks/>
          </p:cNvCxnSpPr>
          <p:nvPr/>
        </p:nvCxnSpPr>
        <p:spPr>
          <a:xfrm flipH="1">
            <a:off x="4001949" y="1914248"/>
            <a:ext cx="468981" cy="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接點: 肘形 314">
            <a:extLst>
              <a:ext uri="{FF2B5EF4-FFF2-40B4-BE49-F238E27FC236}">
                <a16:creationId xmlns:a16="http://schemas.microsoft.com/office/drawing/2014/main" id="{18609035-72D2-483C-3607-4B7F58BC3CEA}"/>
              </a:ext>
            </a:extLst>
          </p:cNvPr>
          <p:cNvCxnSpPr>
            <a:cxnSpLocks/>
          </p:cNvCxnSpPr>
          <p:nvPr/>
        </p:nvCxnSpPr>
        <p:spPr>
          <a:xfrm>
            <a:off x="10371018" y="4318402"/>
            <a:ext cx="1972339" cy="1405454"/>
          </a:xfrm>
          <a:prstGeom prst="bentConnector3">
            <a:avLst>
              <a:gd name="adj1" fmla="val -51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" name="文字方塊 319">
            <a:extLst>
              <a:ext uri="{FF2B5EF4-FFF2-40B4-BE49-F238E27FC236}">
                <a16:creationId xmlns:a16="http://schemas.microsoft.com/office/drawing/2014/main" id="{466F53BC-364E-A912-9EF2-9530E777283A}"/>
              </a:ext>
            </a:extLst>
          </p:cNvPr>
          <p:cNvSpPr txBox="1"/>
          <p:nvPr/>
        </p:nvSpPr>
        <p:spPr>
          <a:xfrm flipH="1">
            <a:off x="13197047" y="495888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325" name="文字方塊 324">
            <a:extLst>
              <a:ext uri="{FF2B5EF4-FFF2-40B4-BE49-F238E27FC236}">
                <a16:creationId xmlns:a16="http://schemas.microsoft.com/office/drawing/2014/main" id="{A10EEDA8-3A3C-6949-578A-BF53C4E35916}"/>
              </a:ext>
            </a:extLst>
          </p:cNvPr>
          <p:cNvSpPr txBox="1"/>
          <p:nvPr/>
        </p:nvSpPr>
        <p:spPr>
          <a:xfrm flipH="1">
            <a:off x="13197047" y="473747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0</a:t>
            </a:r>
            <a:endParaRPr lang="zh-TW" altLang="en-US" dirty="0"/>
          </a:p>
        </p:txBody>
      </p:sp>
      <p:sp>
        <p:nvSpPr>
          <p:cNvPr id="329" name="文字方塊 328">
            <a:extLst>
              <a:ext uri="{FF2B5EF4-FFF2-40B4-BE49-F238E27FC236}">
                <a16:creationId xmlns:a16="http://schemas.microsoft.com/office/drawing/2014/main" id="{92A666C9-928B-E3E2-5AE4-31BFC4323ECB}"/>
              </a:ext>
            </a:extLst>
          </p:cNvPr>
          <p:cNvSpPr txBox="1"/>
          <p:nvPr/>
        </p:nvSpPr>
        <p:spPr>
          <a:xfrm flipH="1">
            <a:off x="14169833" y="4552538"/>
            <a:ext cx="4532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333" name="文字方塊 332">
            <a:extLst>
              <a:ext uri="{FF2B5EF4-FFF2-40B4-BE49-F238E27FC236}">
                <a16:creationId xmlns:a16="http://schemas.microsoft.com/office/drawing/2014/main" id="{8ACC9AD5-B7D8-A04E-2F34-8C974A8B3477}"/>
              </a:ext>
            </a:extLst>
          </p:cNvPr>
          <p:cNvSpPr txBox="1"/>
          <p:nvPr/>
        </p:nvSpPr>
        <p:spPr>
          <a:xfrm flipH="1">
            <a:off x="14175491" y="4843471"/>
            <a:ext cx="44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0</a:t>
            </a:r>
            <a:endParaRPr lang="zh-TW" altLang="en-US" dirty="0"/>
          </a:p>
        </p:txBody>
      </p:sp>
      <p:sp>
        <p:nvSpPr>
          <p:cNvPr id="338" name="文字方塊 337">
            <a:extLst>
              <a:ext uri="{FF2B5EF4-FFF2-40B4-BE49-F238E27FC236}">
                <a16:creationId xmlns:a16="http://schemas.microsoft.com/office/drawing/2014/main" id="{AD5936D9-582D-6696-41FF-E52B204D72F0}"/>
              </a:ext>
            </a:extLst>
          </p:cNvPr>
          <p:cNvSpPr txBox="1"/>
          <p:nvPr/>
        </p:nvSpPr>
        <p:spPr>
          <a:xfrm flipH="1">
            <a:off x="13213528" y="666885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0</a:t>
            </a:r>
            <a:endParaRPr lang="zh-TW" altLang="en-US" dirty="0"/>
          </a:p>
        </p:txBody>
      </p:sp>
      <p:sp>
        <p:nvSpPr>
          <p:cNvPr id="340" name="文字方塊 339">
            <a:extLst>
              <a:ext uri="{FF2B5EF4-FFF2-40B4-BE49-F238E27FC236}">
                <a16:creationId xmlns:a16="http://schemas.microsoft.com/office/drawing/2014/main" id="{82C89AB7-38EF-A6AE-6513-70FED3775B5C}"/>
              </a:ext>
            </a:extLst>
          </p:cNvPr>
          <p:cNvSpPr txBox="1"/>
          <p:nvPr/>
        </p:nvSpPr>
        <p:spPr>
          <a:xfrm flipH="1">
            <a:off x="13214147" y="69013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349" name="文字方塊 348">
            <a:extLst>
              <a:ext uri="{FF2B5EF4-FFF2-40B4-BE49-F238E27FC236}">
                <a16:creationId xmlns:a16="http://schemas.microsoft.com/office/drawing/2014/main" id="{80BD7B7A-E9D9-D212-8DDA-47E98E6F379A}"/>
              </a:ext>
            </a:extLst>
          </p:cNvPr>
          <p:cNvSpPr txBox="1"/>
          <p:nvPr/>
        </p:nvSpPr>
        <p:spPr>
          <a:xfrm flipH="1">
            <a:off x="8416081" y="676997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355" name="文字方塊 354">
            <a:extLst>
              <a:ext uri="{FF2B5EF4-FFF2-40B4-BE49-F238E27FC236}">
                <a16:creationId xmlns:a16="http://schemas.microsoft.com/office/drawing/2014/main" id="{A0EDC4DC-050F-8B28-36F7-4C51F6A7B705}"/>
              </a:ext>
            </a:extLst>
          </p:cNvPr>
          <p:cNvSpPr txBox="1"/>
          <p:nvPr/>
        </p:nvSpPr>
        <p:spPr>
          <a:xfrm flipH="1">
            <a:off x="8417221" y="654487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0</a:t>
            </a:r>
            <a:endParaRPr lang="zh-TW" altLang="en-US" dirty="0"/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C2220A92-4BBB-2F62-FEE8-3FA3CB1B0B38}"/>
              </a:ext>
            </a:extLst>
          </p:cNvPr>
          <p:cNvSpPr/>
          <p:nvPr/>
        </p:nvSpPr>
        <p:spPr>
          <a:xfrm>
            <a:off x="12342495" y="2353587"/>
            <a:ext cx="449071" cy="3798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0" name="文字方塊 379">
            <a:extLst>
              <a:ext uri="{FF2B5EF4-FFF2-40B4-BE49-F238E27FC236}">
                <a16:creationId xmlns:a16="http://schemas.microsoft.com/office/drawing/2014/main" id="{07EA0933-50D3-63CC-DA94-97E6756C8BF9}"/>
              </a:ext>
            </a:extLst>
          </p:cNvPr>
          <p:cNvSpPr txBox="1"/>
          <p:nvPr/>
        </p:nvSpPr>
        <p:spPr>
          <a:xfrm>
            <a:off x="12344361" y="2359936"/>
            <a:ext cx="45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W</a:t>
            </a:r>
            <a:endParaRPr lang="zh-TW" altLang="en-US" dirty="0"/>
          </a:p>
        </p:txBody>
      </p:sp>
      <p:sp>
        <p:nvSpPr>
          <p:cNvPr id="396" name="文字方塊 395">
            <a:extLst>
              <a:ext uri="{FF2B5EF4-FFF2-40B4-BE49-F238E27FC236}">
                <a16:creationId xmlns:a16="http://schemas.microsoft.com/office/drawing/2014/main" id="{604E1090-695A-B7DF-E5BF-C61B4ED831FE}"/>
              </a:ext>
            </a:extLst>
          </p:cNvPr>
          <p:cNvSpPr txBox="1"/>
          <p:nvPr/>
        </p:nvSpPr>
        <p:spPr>
          <a:xfrm>
            <a:off x="9235081" y="3111017"/>
            <a:ext cx="742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ADD</a:t>
            </a:r>
            <a:endParaRPr lang="zh-TW" altLang="en-US" sz="1000" b="1" dirty="0"/>
          </a:p>
        </p:txBody>
      </p:sp>
      <p:sp>
        <p:nvSpPr>
          <p:cNvPr id="398" name="文字方塊 397">
            <a:extLst>
              <a:ext uri="{FF2B5EF4-FFF2-40B4-BE49-F238E27FC236}">
                <a16:creationId xmlns:a16="http://schemas.microsoft.com/office/drawing/2014/main" id="{4E648FC3-5C34-B413-5765-7B080B9B4547}"/>
              </a:ext>
            </a:extLst>
          </p:cNvPr>
          <p:cNvSpPr txBox="1"/>
          <p:nvPr/>
        </p:nvSpPr>
        <p:spPr>
          <a:xfrm rot="16200000">
            <a:off x="10216895" y="2919042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rgbClr val="0070C0"/>
                </a:solidFill>
              </a:rPr>
              <a:t>Branch</a:t>
            </a:r>
            <a:endParaRPr lang="zh-TW" altLang="en-US" sz="900" dirty="0">
              <a:solidFill>
                <a:srgbClr val="0070C0"/>
              </a:solidFill>
            </a:endParaRPr>
          </a:p>
        </p:txBody>
      </p:sp>
      <p:cxnSp>
        <p:nvCxnSpPr>
          <p:cNvPr id="400" name="直線單箭頭接點 399">
            <a:extLst>
              <a:ext uri="{FF2B5EF4-FFF2-40B4-BE49-F238E27FC236}">
                <a16:creationId xmlns:a16="http://schemas.microsoft.com/office/drawing/2014/main" id="{6B9F794C-395B-C093-9D00-5DCFABACD081}"/>
              </a:ext>
            </a:extLst>
          </p:cNvPr>
          <p:cNvCxnSpPr>
            <a:cxnSpLocks/>
          </p:cNvCxnSpPr>
          <p:nvPr/>
        </p:nvCxnSpPr>
        <p:spPr>
          <a:xfrm flipV="1">
            <a:off x="8204293" y="4922291"/>
            <a:ext cx="192761" cy="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文字方塊 401">
            <a:extLst>
              <a:ext uri="{FF2B5EF4-FFF2-40B4-BE49-F238E27FC236}">
                <a16:creationId xmlns:a16="http://schemas.microsoft.com/office/drawing/2014/main" id="{87A033AF-220C-6912-D053-11EABD05F14D}"/>
              </a:ext>
            </a:extLst>
          </p:cNvPr>
          <p:cNvSpPr txBox="1"/>
          <p:nvPr/>
        </p:nvSpPr>
        <p:spPr>
          <a:xfrm flipH="1">
            <a:off x="8341724" y="479126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417" name="文字方塊 416">
            <a:extLst>
              <a:ext uri="{FF2B5EF4-FFF2-40B4-BE49-F238E27FC236}">
                <a16:creationId xmlns:a16="http://schemas.microsoft.com/office/drawing/2014/main" id="{DAD06AA1-8A58-034B-22B6-3BCBC2757D20}"/>
              </a:ext>
            </a:extLst>
          </p:cNvPr>
          <p:cNvSpPr txBox="1"/>
          <p:nvPr/>
        </p:nvSpPr>
        <p:spPr>
          <a:xfrm flipH="1">
            <a:off x="8339942" y="452989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0</a:t>
            </a:r>
            <a:endParaRPr lang="zh-TW" altLang="en-US" dirty="0"/>
          </a:p>
        </p:txBody>
      </p:sp>
      <p:sp>
        <p:nvSpPr>
          <p:cNvPr id="418" name="文字方塊 417">
            <a:extLst>
              <a:ext uri="{FF2B5EF4-FFF2-40B4-BE49-F238E27FC236}">
                <a16:creationId xmlns:a16="http://schemas.microsoft.com/office/drawing/2014/main" id="{4D0701B8-90C6-EB03-88FB-F57C2041E845}"/>
              </a:ext>
            </a:extLst>
          </p:cNvPr>
          <p:cNvSpPr txBox="1"/>
          <p:nvPr/>
        </p:nvSpPr>
        <p:spPr>
          <a:xfrm>
            <a:off x="10387994" y="4201747"/>
            <a:ext cx="5036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rgbClr val="0070C0"/>
                </a:solidFill>
              </a:rPr>
              <a:t>ADDR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437" name="文字方塊 436">
            <a:extLst>
              <a:ext uri="{FF2B5EF4-FFF2-40B4-BE49-F238E27FC236}">
                <a16:creationId xmlns:a16="http://schemas.microsoft.com/office/drawing/2014/main" id="{5B78D084-5CF8-1D79-D153-A2CEEE262D0C}"/>
              </a:ext>
            </a:extLst>
          </p:cNvPr>
          <p:cNvSpPr txBox="1"/>
          <p:nvPr/>
        </p:nvSpPr>
        <p:spPr>
          <a:xfrm>
            <a:off x="4723705" y="4442202"/>
            <a:ext cx="226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1</a:t>
            </a:r>
            <a:endParaRPr lang="zh-TW" altLang="en-US" dirty="0"/>
          </a:p>
        </p:txBody>
      </p:sp>
      <p:sp>
        <p:nvSpPr>
          <p:cNvPr id="439" name="文字方塊 438">
            <a:extLst>
              <a:ext uri="{FF2B5EF4-FFF2-40B4-BE49-F238E27FC236}">
                <a16:creationId xmlns:a16="http://schemas.microsoft.com/office/drawing/2014/main" id="{ED6E0618-0393-368B-DE1A-6773A059F2A3}"/>
              </a:ext>
            </a:extLst>
          </p:cNvPr>
          <p:cNvSpPr txBox="1"/>
          <p:nvPr/>
        </p:nvSpPr>
        <p:spPr>
          <a:xfrm>
            <a:off x="4174005" y="4450229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rgbClr val="0070C0"/>
                </a:solidFill>
              </a:rPr>
              <a:t>RD</a:t>
            </a:r>
            <a:endParaRPr lang="zh-TW" altLang="en-US" sz="1050" dirty="0">
              <a:solidFill>
                <a:srgbClr val="0070C0"/>
              </a:solidFill>
            </a:endParaRPr>
          </a:p>
        </p:txBody>
      </p:sp>
      <p:sp>
        <p:nvSpPr>
          <p:cNvPr id="446" name="文字方塊 445">
            <a:extLst>
              <a:ext uri="{FF2B5EF4-FFF2-40B4-BE49-F238E27FC236}">
                <a16:creationId xmlns:a16="http://schemas.microsoft.com/office/drawing/2014/main" id="{B05BA4A8-C0EB-887D-37C0-5B5E55701A23}"/>
              </a:ext>
            </a:extLst>
          </p:cNvPr>
          <p:cNvSpPr txBox="1"/>
          <p:nvPr/>
        </p:nvSpPr>
        <p:spPr>
          <a:xfrm>
            <a:off x="3800176" y="179245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448" name="文字方塊 447">
            <a:extLst>
              <a:ext uri="{FF2B5EF4-FFF2-40B4-BE49-F238E27FC236}">
                <a16:creationId xmlns:a16="http://schemas.microsoft.com/office/drawing/2014/main" id="{6A2B3265-9D08-A206-A081-A5DD1A5766D0}"/>
              </a:ext>
            </a:extLst>
          </p:cNvPr>
          <p:cNvSpPr txBox="1"/>
          <p:nvPr/>
        </p:nvSpPr>
        <p:spPr>
          <a:xfrm>
            <a:off x="3801440" y="20443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0</a:t>
            </a:r>
            <a:endParaRPr lang="zh-TW" altLang="en-US" dirty="0"/>
          </a:p>
        </p:txBody>
      </p:sp>
      <p:sp>
        <p:nvSpPr>
          <p:cNvPr id="467" name="文字方塊 466">
            <a:extLst>
              <a:ext uri="{FF2B5EF4-FFF2-40B4-BE49-F238E27FC236}">
                <a16:creationId xmlns:a16="http://schemas.microsoft.com/office/drawing/2014/main" id="{43A3724C-CB66-05D2-F36E-056798584562}"/>
              </a:ext>
            </a:extLst>
          </p:cNvPr>
          <p:cNvSpPr txBox="1"/>
          <p:nvPr/>
        </p:nvSpPr>
        <p:spPr>
          <a:xfrm>
            <a:off x="8189886" y="4206948"/>
            <a:ext cx="5148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>
                <a:solidFill>
                  <a:srgbClr val="0070C0"/>
                </a:solidFill>
              </a:rPr>
              <a:t>ALUSrc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468" name="文字方塊 467">
            <a:extLst>
              <a:ext uri="{FF2B5EF4-FFF2-40B4-BE49-F238E27FC236}">
                <a16:creationId xmlns:a16="http://schemas.microsoft.com/office/drawing/2014/main" id="{F2258213-0A51-5DA1-9EAF-FA5216D05C24}"/>
              </a:ext>
            </a:extLst>
          </p:cNvPr>
          <p:cNvSpPr txBox="1"/>
          <p:nvPr/>
        </p:nvSpPr>
        <p:spPr>
          <a:xfrm>
            <a:off x="8268482" y="4992711"/>
            <a:ext cx="4635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b="1" dirty="0"/>
              <a:t>ALU</a:t>
            </a:r>
          </a:p>
          <a:p>
            <a:pPr algn="ctr"/>
            <a:r>
              <a:rPr lang="en-US" altLang="zh-TW" sz="1050" b="1" dirty="0"/>
              <a:t>MUX</a:t>
            </a:r>
            <a:endParaRPr lang="zh-TW" altLang="en-US" sz="1050" b="1" dirty="0"/>
          </a:p>
        </p:txBody>
      </p:sp>
      <p:sp>
        <p:nvSpPr>
          <p:cNvPr id="469" name="文字方塊 468">
            <a:extLst>
              <a:ext uri="{FF2B5EF4-FFF2-40B4-BE49-F238E27FC236}">
                <a16:creationId xmlns:a16="http://schemas.microsoft.com/office/drawing/2014/main" id="{C5B0FB62-BAEE-0583-A6D1-C6F9C6DD95B9}"/>
              </a:ext>
            </a:extLst>
          </p:cNvPr>
          <p:cNvSpPr txBox="1"/>
          <p:nvPr/>
        </p:nvSpPr>
        <p:spPr>
          <a:xfrm>
            <a:off x="8355014" y="7035385"/>
            <a:ext cx="4635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b="1" dirty="0"/>
              <a:t>RF</a:t>
            </a:r>
          </a:p>
          <a:p>
            <a:pPr algn="ctr"/>
            <a:r>
              <a:rPr lang="en-US" altLang="zh-TW" sz="1050" b="1" dirty="0"/>
              <a:t>MUX</a:t>
            </a:r>
            <a:endParaRPr lang="zh-TW" altLang="en-US" sz="1050" b="1" dirty="0"/>
          </a:p>
        </p:txBody>
      </p:sp>
      <p:sp>
        <p:nvSpPr>
          <p:cNvPr id="475" name="文字方塊 474">
            <a:extLst>
              <a:ext uri="{FF2B5EF4-FFF2-40B4-BE49-F238E27FC236}">
                <a16:creationId xmlns:a16="http://schemas.microsoft.com/office/drawing/2014/main" id="{6FF708C6-3BA7-0C77-159A-9FB4F8A6AC26}"/>
              </a:ext>
            </a:extLst>
          </p:cNvPr>
          <p:cNvSpPr txBox="1"/>
          <p:nvPr/>
        </p:nvSpPr>
        <p:spPr>
          <a:xfrm>
            <a:off x="8303225" y="5956997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rgbClr val="0070C0"/>
                </a:solidFill>
              </a:rPr>
              <a:t>RegDst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494" name="文字方塊 493">
            <a:extLst>
              <a:ext uri="{FF2B5EF4-FFF2-40B4-BE49-F238E27FC236}">
                <a16:creationId xmlns:a16="http://schemas.microsoft.com/office/drawing/2014/main" id="{D3679029-3DA7-21B9-7CC8-EC7A969C50BC}"/>
              </a:ext>
            </a:extLst>
          </p:cNvPr>
          <p:cNvSpPr txBox="1"/>
          <p:nvPr/>
        </p:nvSpPr>
        <p:spPr>
          <a:xfrm>
            <a:off x="6106608" y="870010"/>
            <a:ext cx="787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CONCAT</a:t>
            </a:r>
            <a:endParaRPr lang="zh-TW" altLang="en-US" sz="1400" dirty="0"/>
          </a:p>
        </p:txBody>
      </p:sp>
      <p:sp>
        <p:nvSpPr>
          <p:cNvPr id="497" name="文字方塊 496">
            <a:extLst>
              <a:ext uri="{FF2B5EF4-FFF2-40B4-BE49-F238E27FC236}">
                <a16:creationId xmlns:a16="http://schemas.microsoft.com/office/drawing/2014/main" id="{1294DB26-01A2-3F57-5844-B6E2F2F445DF}"/>
              </a:ext>
            </a:extLst>
          </p:cNvPr>
          <p:cNvSpPr txBox="1"/>
          <p:nvPr/>
        </p:nvSpPr>
        <p:spPr>
          <a:xfrm>
            <a:off x="13025379" y="7148604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/>
              <a:t>WNMUX</a:t>
            </a:r>
            <a:endParaRPr lang="zh-TW" altLang="en-US" sz="1100" b="1" dirty="0"/>
          </a:p>
        </p:txBody>
      </p:sp>
      <p:cxnSp>
        <p:nvCxnSpPr>
          <p:cNvPr id="518" name="直線接點 517">
            <a:extLst>
              <a:ext uri="{FF2B5EF4-FFF2-40B4-BE49-F238E27FC236}">
                <a16:creationId xmlns:a16="http://schemas.microsoft.com/office/drawing/2014/main" id="{039F2CAE-65F3-863C-B22E-4986A42FEF13}"/>
              </a:ext>
            </a:extLst>
          </p:cNvPr>
          <p:cNvCxnSpPr/>
          <p:nvPr/>
        </p:nvCxnSpPr>
        <p:spPr>
          <a:xfrm flipH="1">
            <a:off x="5542502" y="939272"/>
            <a:ext cx="115613" cy="13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直線接點 519">
            <a:extLst>
              <a:ext uri="{FF2B5EF4-FFF2-40B4-BE49-F238E27FC236}">
                <a16:creationId xmlns:a16="http://schemas.microsoft.com/office/drawing/2014/main" id="{6EC8A530-26BA-B05A-632D-5ABADC343355}"/>
              </a:ext>
            </a:extLst>
          </p:cNvPr>
          <p:cNvCxnSpPr/>
          <p:nvPr/>
        </p:nvCxnSpPr>
        <p:spPr>
          <a:xfrm flipH="1">
            <a:off x="6956602" y="934822"/>
            <a:ext cx="115613" cy="13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1" name="文字方塊 520">
            <a:extLst>
              <a:ext uri="{FF2B5EF4-FFF2-40B4-BE49-F238E27FC236}">
                <a16:creationId xmlns:a16="http://schemas.microsoft.com/office/drawing/2014/main" id="{12F854F6-8EB5-B3BD-DF4C-675F033391A8}"/>
              </a:ext>
            </a:extLst>
          </p:cNvPr>
          <p:cNvSpPr txBox="1"/>
          <p:nvPr/>
        </p:nvSpPr>
        <p:spPr>
          <a:xfrm>
            <a:off x="6845140" y="673337"/>
            <a:ext cx="37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32</a:t>
            </a:r>
            <a:endParaRPr lang="zh-TW" altLang="en-US" dirty="0"/>
          </a:p>
        </p:txBody>
      </p:sp>
      <p:sp>
        <p:nvSpPr>
          <p:cNvPr id="522" name="文字方塊 521">
            <a:extLst>
              <a:ext uri="{FF2B5EF4-FFF2-40B4-BE49-F238E27FC236}">
                <a16:creationId xmlns:a16="http://schemas.microsoft.com/office/drawing/2014/main" id="{A952F71E-D852-FAFE-E6FF-B53ADB5F13F0}"/>
              </a:ext>
            </a:extLst>
          </p:cNvPr>
          <p:cNvSpPr txBox="1"/>
          <p:nvPr/>
        </p:nvSpPr>
        <p:spPr>
          <a:xfrm>
            <a:off x="5428438" y="679064"/>
            <a:ext cx="37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28</a:t>
            </a:r>
            <a:endParaRPr lang="zh-TW" altLang="en-US" dirty="0"/>
          </a:p>
        </p:txBody>
      </p:sp>
      <p:sp>
        <p:nvSpPr>
          <p:cNvPr id="548" name="文字方塊 547">
            <a:extLst>
              <a:ext uri="{FF2B5EF4-FFF2-40B4-BE49-F238E27FC236}">
                <a16:creationId xmlns:a16="http://schemas.microsoft.com/office/drawing/2014/main" id="{938341D8-B522-450C-837E-B9F801B1D081}"/>
              </a:ext>
            </a:extLst>
          </p:cNvPr>
          <p:cNvSpPr txBox="1"/>
          <p:nvPr/>
        </p:nvSpPr>
        <p:spPr>
          <a:xfrm>
            <a:off x="4057446" y="289384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/>
              <a:t>ADD</a:t>
            </a:r>
            <a:endParaRPr lang="zh-TW" altLang="en-US" sz="1100" b="1" dirty="0"/>
          </a:p>
        </p:txBody>
      </p:sp>
      <p:sp>
        <p:nvSpPr>
          <p:cNvPr id="580" name="文字方塊 579">
            <a:extLst>
              <a:ext uri="{FF2B5EF4-FFF2-40B4-BE49-F238E27FC236}">
                <a16:creationId xmlns:a16="http://schemas.microsoft.com/office/drawing/2014/main" id="{C909A4EA-A38C-DF3B-FCDE-2C5CF6B46A51}"/>
              </a:ext>
            </a:extLst>
          </p:cNvPr>
          <p:cNvSpPr txBox="1"/>
          <p:nvPr/>
        </p:nvSpPr>
        <p:spPr>
          <a:xfrm>
            <a:off x="6281440" y="453513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dirty="0">
                <a:solidFill>
                  <a:srgbClr val="0070C0"/>
                </a:solidFill>
              </a:rPr>
              <a:t>WN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605" name="文字方塊 604">
            <a:extLst>
              <a:ext uri="{FF2B5EF4-FFF2-40B4-BE49-F238E27FC236}">
                <a16:creationId xmlns:a16="http://schemas.microsoft.com/office/drawing/2014/main" id="{CA99A117-2B8C-71C1-FE53-F4F61E68B89A}"/>
              </a:ext>
            </a:extLst>
          </p:cNvPr>
          <p:cNvSpPr txBox="1"/>
          <p:nvPr/>
        </p:nvSpPr>
        <p:spPr>
          <a:xfrm>
            <a:off x="6040780" y="4031167"/>
            <a:ext cx="226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5</a:t>
            </a:r>
            <a:endParaRPr lang="zh-TW" altLang="en-US" sz="1400" dirty="0"/>
          </a:p>
        </p:txBody>
      </p:sp>
      <p:sp>
        <p:nvSpPr>
          <p:cNvPr id="613" name="文字方塊 612">
            <a:extLst>
              <a:ext uri="{FF2B5EF4-FFF2-40B4-BE49-F238E27FC236}">
                <a16:creationId xmlns:a16="http://schemas.microsoft.com/office/drawing/2014/main" id="{B9CF78A9-CC7C-BF0E-50A6-A36C2F7B1A5E}"/>
              </a:ext>
            </a:extLst>
          </p:cNvPr>
          <p:cNvSpPr txBox="1"/>
          <p:nvPr/>
        </p:nvSpPr>
        <p:spPr>
          <a:xfrm>
            <a:off x="6268197" y="3897818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dirty="0">
                <a:solidFill>
                  <a:srgbClr val="0070C0"/>
                </a:solidFill>
              </a:rPr>
              <a:t>RN1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615" name="文字方塊 614">
            <a:extLst>
              <a:ext uri="{FF2B5EF4-FFF2-40B4-BE49-F238E27FC236}">
                <a16:creationId xmlns:a16="http://schemas.microsoft.com/office/drawing/2014/main" id="{63E39D6E-EA7F-1063-A5E9-D37C5C3E98FB}"/>
              </a:ext>
            </a:extLst>
          </p:cNvPr>
          <p:cNvSpPr txBox="1"/>
          <p:nvPr/>
        </p:nvSpPr>
        <p:spPr>
          <a:xfrm>
            <a:off x="6276264" y="4159428"/>
            <a:ext cx="4026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dirty="0">
                <a:solidFill>
                  <a:srgbClr val="0070C0"/>
                </a:solidFill>
              </a:rPr>
              <a:t>RN2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620" name="文字方塊 619">
            <a:extLst>
              <a:ext uri="{FF2B5EF4-FFF2-40B4-BE49-F238E27FC236}">
                <a16:creationId xmlns:a16="http://schemas.microsoft.com/office/drawing/2014/main" id="{0C3E65C5-02ED-4481-2B9A-A9197AB183F5}"/>
              </a:ext>
            </a:extLst>
          </p:cNvPr>
          <p:cNvSpPr txBox="1"/>
          <p:nvPr/>
        </p:nvSpPr>
        <p:spPr>
          <a:xfrm>
            <a:off x="7109493" y="4032376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dirty="0">
                <a:solidFill>
                  <a:srgbClr val="0070C0"/>
                </a:solidFill>
              </a:rPr>
              <a:t>RD1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623" name="文字方塊 622">
            <a:extLst>
              <a:ext uri="{FF2B5EF4-FFF2-40B4-BE49-F238E27FC236}">
                <a16:creationId xmlns:a16="http://schemas.microsoft.com/office/drawing/2014/main" id="{0E9FD4DF-5F64-8898-570B-44725F37BC37}"/>
              </a:ext>
            </a:extLst>
          </p:cNvPr>
          <p:cNvSpPr txBox="1"/>
          <p:nvPr/>
        </p:nvSpPr>
        <p:spPr>
          <a:xfrm>
            <a:off x="7112193" y="4516564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dirty="0">
                <a:solidFill>
                  <a:srgbClr val="0070C0"/>
                </a:solidFill>
              </a:rPr>
              <a:t>RD2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626" name="文字方塊 625">
            <a:extLst>
              <a:ext uri="{FF2B5EF4-FFF2-40B4-BE49-F238E27FC236}">
                <a16:creationId xmlns:a16="http://schemas.microsoft.com/office/drawing/2014/main" id="{EDE8487F-B33A-F8EB-C9E0-E228B1B45892}"/>
              </a:ext>
            </a:extLst>
          </p:cNvPr>
          <p:cNvSpPr txBox="1"/>
          <p:nvPr/>
        </p:nvSpPr>
        <p:spPr>
          <a:xfrm>
            <a:off x="6041149" y="4410454"/>
            <a:ext cx="226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5</a:t>
            </a:r>
            <a:endParaRPr lang="zh-TW" altLang="en-US" sz="1400" dirty="0"/>
          </a:p>
        </p:txBody>
      </p:sp>
      <p:sp>
        <p:nvSpPr>
          <p:cNvPr id="637" name="文字方塊 636">
            <a:extLst>
              <a:ext uri="{FF2B5EF4-FFF2-40B4-BE49-F238E27FC236}">
                <a16:creationId xmlns:a16="http://schemas.microsoft.com/office/drawing/2014/main" id="{D7159096-1DBD-02B7-841B-6E6DA4097303}"/>
              </a:ext>
            </a:extLst>
          </p:cNvPr>
          <p:cNvSpPr txBox="1"/>
          <p:nvPr/>
        </p:nvSpPr>
        <p:spPr>
          <a:xfrm>
            <a:off x="6284479" y="477086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dirty="0">
                <a:solidFill>
                  <a:srgbClr val="0070C0"/>
                </a:solidFill>
              </a:rPr>
              <a:t>WD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291" name="文字方塊 290">
            <a:extLst>
              <a:ext uri="{FF2B5EF4-FFF2-40B4-BE49-F238E27FC236}">
                <a16:creationId xmlns:a16="http://schemas.microsoft.com/office/drawing/2014/main" id="{6898A786-84DB-69EF-E641-7F2C3E827780}"/>
              </a:ext>
            </a:extLst>
          </p:cNvPr>
          <p:cNvSpPr txBox="1"/>
          <p:nvPr/>
        </p:nvSpPr>
        <p:spPr>
          <a:xfrm>
            <a:off x="3543314" y="2286289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100" b="1"/>
              <a:t>PCMUX</a:t>
            </a:r>
            <a:endParaRPr lang="zh-TW" altLang="en-US" sz="1200" b="1" dirty="0"/>
          </a:p>
        </p:txBody>
      </p:sp>
      <p:sp>
        <p:nvSpPr>
          <p:cNvPr id="292" name="文字方塊 291">
            <a:extLst>
              <a:ext uri="{FF2B5EF4-FFF2-40B4-BE49-F238E27FC236}">
                <a16:creationId xmlns:a16="http://schemas.microsoft.com/office/drawing/2014/main" id="{B4138F6D-55B5-2C73-74F0-0819332637BE}"/>
              </a:ext>
            </a:extLst>
          </p:cNvPr>
          <p:cNvSpPr txBox="1"/>
          <p:nvPr/>
        </p:nvSpPr>
        <p:spPr>
          <a:xfrm>
            <a:off x="2548573" y="2191626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100" b="1" dirty="0"/>
              <a:t>JMUX</a:t>
            </a:r>
            <a:endParaRPr lang="zh-TW" altLang="en-US" sz="1200" b="1" dirty="0"/>
          </a:p>
        </p:txBody>
      </p:sp>
      <p:sp>
        <p:nvSpPr>
          <p:cNvPr id="293" name="文字方塊 292">
            <a:extLst>
              <a:ext uri="{FF2B5EF4-FFF2-40B4-BE49-F238E27FC236}">
                <a16:creationId xmlns:a16="http://schemas.microsoft.com/office/drawing/2014/main" id="{12B3162C-DA2E-4260-18FD-412AF08BC2F6}"/>
              </a:ext>
            </a:extLst>
          </p:cNvPr>
          <p:cNvSpPr txBox="1"/>
          <p:nvPr/>
        </p:nvSpPr>
        <p:spPr>
          <a:xfrm>
            <a:off x="13047995" y="5274562"/>
            <a:ext cx="683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/>
              <a:t>WRMUX</a:t>
            </a:r>
            <a:endParaRPr lang="zh-TW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11019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1775</TotalTime>
  <Words>117</Words>
  <Application>Microsoft Office PowerPoint</Application>
  <PresentationFormat>自訂</PresentationFormat>
  <Paragraphs>105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君豪 華</dc:creator>
  <cp:lastModifiedBy>黃鈺婷</cp:lastModifiedBy>
  <cp:revision>38</cp:revision>
  <dcterms:created xsi:type="dcterms:W3CDTF">2021-06-15T13:05:22Z</dcterms:created>
  <dcterms:modified xsi:type="dcterms:W3CDTF">2022-06-15T08:37:33Z</dcterms:modified>
</cp:coreProperties>
</file>