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43426-D252-43F8-BF22-D1B22312C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398660-4BC9-4C48-AED0-32EB79726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17CB9-8CA6-48ED-A4AA-37B4DF34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C25A5D-8267-4946-B9A3-AAB18362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D3931-C796-41CE-8B4B-D8D14B84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99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C262B-F0B9-407C-897F-229E5245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397011-C8FA-4D0C-A98D-C2D0211E8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36A6A8-2681-4B58-A12D-27BBE879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8AE7F3-FB23-4872-85F4-3CE10AF9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39A0BD-7B91-4937-AE9E-A6F662FA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0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522385-29EB-4FC4-B653-1DAB7763B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28FEEC-4346-4E16-897C-05A2F1B0B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17EF7D-53F1-43B4-84AC-11E3C883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68D957-8214-4E68-96B7-9300FA27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4ADB5A-4916-4A1D-BD75-1A08C0FD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40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7BFA0-5C2B-45EC-8854-64B32A84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548A1B-ED10-404C-9BEB-B0116ADF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8F28B-56ED-413A-B869-B2FC7E24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2A21D3-D04A-4747-8C09-4D275AF1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CD85F9-1A30-43C4-8BBA-F135E746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96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7A691-58C8-476E-AD94-E5D057E5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358815-F206-49E0-9006-FCC50440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0E611-FEA6-4251-A14D-92508243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A05932-79A8-4814-9205-62528AC3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1AE069-578A-4581-87CA-C563DFFC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07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EF150-4670-419F-B4C1-68E2A7CC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F89B6-4308-4F41-AC78-329521C1B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EF6B8B-C6C5-457C-932A-03F81B542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6BE964-D831-41BE-B422-31F03DED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E2CC67-EF90-420D-B59B-8AD6B51C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68729A-75DB-464B-93EE-E571E830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01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C952C-B72F-4EE7-B7E8-B9EC2E14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5A75F7-A510-480D-BBAD-A3C3C7E13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89D612-1D6A-4D25-B235-B34F70270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7EB5DE-491D-4FEC-8BFA-C3268E77F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03A70C-A58D-4BFC-A0FB-32448F487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585791-6C29-41DF-88BE-2C60634A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034290-C479-4267-9B1B-5172C0E7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72F2821-8C6C-4BD5-B3B4-3949F92A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0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C8EF1-8BB7-4881-AC4B-5610689B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42DB29-EFED-43CE-A120-FEF2006E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47A0E1-DD6C-4D5C-B89C-83A62EA3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F4A2F4-0416-4250-B169-3FFFAA1A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88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E9A536-5163-4B76-B457-D0B4A932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CD4936-C210-42BE-8850-B0D58FDD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0375EF-D3EE-418F-97E7-E62234EC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8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A98C8-8547-413A-8052-224357A3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5E741-A5E1-4905-A687-9618CE7D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7A5DCC-9C67-4D0A-82CF-05F7B535B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9B3213-3A93-41CC-A3CA-E59362F8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143372-57C7-488D-96DF-A1D84795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465317-24C0-4445-9A69-2220BBF2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09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AB51F-C7F7-4F82-8557-1FBE480B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C78917-6CED-4192-9226-574F38026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755A6F-96D4-4D1A-849F-6D015A83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396AFC-4883-4232-A1C0-1EA27CFD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E075-DA58-48FD-AB79-49EDEDFA886E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9F269B-76B4-4C3E-9BE3-B9640625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584EDC-F580-45DF-B01D-2CE26D21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22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80EF5F-A2FF-447F-97DE-338F2B3C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CB2D4C-D027-4227-B744-533359C5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7FC0B-3837-4AAF-AA14-0860F619C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E075-DA58-48FD-AB79-49EDEDFA886E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EC4569-3736-4957-8359-5BF253A22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D7DC9C-0624-4661-AFF9-4E0883D80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44E3-9A8C-405C-9D18-7192D37A2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0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接點: 肘形 390">
            <a:extLst>
              <a:ext uri="{FF2B5EF4-FFF2-40B4-BE49-F238E27FC236}">
                <a16:creationId xmlns:a16="http://schemas.microsoft.com/office/drawing/2014/main" id="{646B223A-3B6E-44AE-9E89-6A0FCDA923B7}"/>
              </a:ext>
            </a:extLst>
          </p:cNvPr>
          <p:cNvCxnSpPr>
            <a:cxnSpLocks/>
          </p:cNvCxnSpPr>
          <p:nvPr/>
        </p:nvCxnSpPr>
        <p:spPr>
          <a:xfrm rot="5400000">
            <a:off x="10687467" y="1832973"/>
            <a:ext cx="625120" cy="221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接點: 肘形 391">
            <a:extLst>
              <a:ext uri="{FF2B5EF4-FFF2-40B4-BE49-F238E27FC236}">
                <a16:creationId xmlns:a16="http://schemas.microsoft.com/office/drawing/2014/main" id="{A4DA0655-58C5-468F-9258-01C430538598}"/>
              </a:ext>
            </a:extLst>
          </p:cNvPr>
          <p:cNvCxnSpPr>
            <a:cxnSpLocks/>
          </p:cNvCxnSpPr>
          <p:nvPr/>
        </p:nvCxnSpPr>
        <p:spPr>
          <a:xfrm rot="5400000">
            <a:off x="9436811" y="1835074"/>
            <a:ext cx="629577" cy="222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接點: 肘形 392">
            <a:extLst>
              <a:ext uri="{FF2B5EF4-FFF2-40B4-BE49-F238E27FC236}">
                <a16:creationId xmlns:a16="http://schemas.microsoft.com/office/drawing/2014/main" id="{262CCFB5-34B7-4160-87E1-4DE877B3044A}"/>
              </a:ext>
            </a:extLst>
          </p:cNvPr>
          <p:cNvCxnSpPr>
            <a:cxnSpLocks/>
          </p:cNvCxnSpPr>
          <p:nvPr/>
        </p:nvCxnSpPr>
        <p:spPr>
          <a:xfrm rot="5400000">
            <a:off x="8181800" y="1827992"/>
            <a:ext cx="629636" cy="236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接點: 肘形 393">
            <a:extLst>
              <a:ext uri="{FF2B5EF4-FFF2-40B4-BE49-F238E27FC236}">
                <a16:creationId xmlns:a16="http://schemas.microsoft.com/office/drawing/2014/main" id="{362C2467-C145-4239-B50C-FC8FFBD61EFE}"/>
              </a:ext>
            </a:extLst>
          </p:cNvPr>
          <p:cNvCxnSpPr>
            <a:cxnSpLocks/>
          </p:cNvCxnSpPr>
          <p:nvPr/>
        </p:nvCxnSpPr>
        <p:spPr>
          <a:xfrm rot="5400000">
            <a:off x="6949074" y="1839827"/>
            <a:ext cx="626121" cy="2094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接點: 肘形 394">
            <a:extLst>
              <a:ext uri="{FF2B5EF4-FFF2-40B4-BE49-F238E27FC236}">
                <a16:creationId xmlns:a16="http://schemas.microsoft.com/office/drawing/2014/main" id="{CD529353-4B3C-41B5-87DE-7C3EDCB340A8}"/>
              </a:ext>
            </a:extLst>
          </p:cNvPr>
          <p:cNvCxnSpPr>
            <a:cxnSpLocks/>
          </p:cNvCxnSpPr>
          <p:nvPr/>
        </p:nvCxnSpPr>
        <p:spPr>
          <a:xfrm rot="5400000">
            <a:off x="5589803" y="1829070"/>
            <a:ext cx="625943" cy="230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接點: 肘形 395">
            <a:extLst>
              <a:ext uri="{FF2B5EF4-FFF2-40B4-BE49-F238E27FC236}">
                <a16:creationId xmlns:a16="http://schemas.microsoft.com/office/drawing/2014/main" id="{071921C4-BE72-4798-B178-D3A671052CF2}"/>
              </a:ext>
            </a:extLst>
          </p:cNvPr>
          <p:cNvCxnSpPr>
            <a:cxnSpLocks/>
          </p:cNvCxnSpPr>
          <p:nvPr/>
        </p:nvCxnSpPr>
        <p:spPr>
          <a:xfrm rot="5400000">
            <a:off x="4355167" y="1842687"/>
            <a:ext cx="626121" cy="203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接點: 肘形 396">
            <a:extLst>
              <a:ext uri="{FF2B5EF4-FFF2-40B4-BE49-F238E27FC236}">
                <a16:creationId xmlns:a16="http://schemas.microsoft.com/office/drawing/2014/main" id="{69D97312-81AE-41EE-8DFA-C92F7EED890A}"/>
              </a:ext>
            </a:extLst>
          </p:cNvPr>
          <p:cNvCxnSpPr>
            <a:cxnSpLocks/>
          </p:cNvCxnSpPr>
          <p:nvPr/>
        </p:nvCxnSpPr>
        <p:spPr>
          <a:xfrm rot="5400000">
            <a:off x="3093444" y="1866779"/>
            <a:ext cx="580393" cy="201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接點: 肘形 397">
            <a:extLst>
              <a:ext uri="{FF2B5EF4-FFF2-40B4-BE49-F238E27FC236}">
                <a16:creationId xmlns:a16="http://schemas.microsoft.com/office/drawing/2014/main" id="{2149B0EB-3C0D-4557-9C4F-2328E1A562C6}"/>
              </a:ext>
            </a:extLst>
          </p:cNvPr>
          <p:cNvCxnSpPr/>
          <p:nvPr/>
        </p:nvCxnSpPr>
        <p:spPr>
          <a:xfrm rot="5400000">
            <a:off x="1848118" y="1858634"/>
            <a:ext cx="596249" cy="212699"/>
          </a:xfrm>
          <a:prstGeom prst="bentConnector3">
            <a:avLst>
              <a:gd name="adj1" fmla="val 321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接點: 肘形 398">
            <a:extLst>
              <a:ext uri="{FF2B5EF4-FFF2-40B4-BE49-F238E27FC236}">
                <a16:creationId xmlns:a16="http://schemas.microsoft.com/office/drawing/2014/main" id="{16B20CF8-214F-4B34-922A-7C35D4FAC18C}"/>
              </a:ext>
            </a:extLst>
          </p:cNvPr>
          <p:cNvCxnSpPr>
            <a:cxnSpLocks/>
          </p:cNvCxnSpPr>
          <p:nvPr/>
        </p:nvCxnSpPr>
        <p:spPr>
          <a:xfrm rot="5400000">
            <a:off x="195238" y="1848127"/>
            <a:ext cx="640673" cy="207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文字方塊 399">
            <a:extLst>
              <a:ext uri="{FF2B5EF4-FFF2-40B4-BE49-F238E27FC236}">
                <a16:creationId xmlns:a16="http://schemas.microsoft.com/office/drawing/2014/main" id="{FCFDBC32-361E-4919-BCAE-10E33235EDDE}"/>
              </a:ext>
            </a:extLst>
          </p:cNvPr>
          <p:cNvSpPr txBox="1"/>
          <p:nvPr/>
        </p:nvSpPr>
        <p:spPr>
          <a:xfrm>
            <a:off x="10888781" y="3129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A0</a:t>
            </a:r>
            <a:endParaRPr lang="zh-TW" altLang="en-US" dirty="0"/>
          </a:p>
        </p:txBody>
      </p:sp>
      <p:sp>
        <p:nvSpPr>
          <p:cNvPr id="401" name="文字方塊 400">
            <a:extLst>
              <a:ext uri="{FF2B5EF4-FFF2-40B4-BE49-F238E27FC236}">
                <a16:creationId xmlns:a16="http://schemas.microsoft.com/office/drawing/2014/main" id="{DB14E814-41B2-4D9C-AC1C-9E7229C13079}"/>
              </a:ext>
            </a:extLst>
          </p:cNvPr>
          <p:cNvSpPr txBox="1"/>
          <p:nvPr/>
        </p:nvSpPr>
        <p:spPr>
          <a:xfrm>
            <a:off x="9640710" y="3088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402" name="文字方塊 401">
            <a:extLst>
              <a:ext uri="{FF2B5EF4-FFF2-40B4-BE49-F238E27FC236}">
                <a16:creationId xmlns:a16="http://schemas.microsoft.com/office/drawing/2014/main" id="{14017AE0-FBBB-4616-BD7A-268F109184E6}"/>
              </a:ext>
            </a:extLst>
          </p:cNvPr>
          <p:cNvSpPr txBox="1"/>
          <p:nvPr/>
        </p:nvSpPr>
        <p:spPr>
          <a:xfrm>
            <a:off x="8405487" y="3132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A2</a:t>
            </a:r>
            <a:endParaRPr lang="zh-TW" altLang="en-US" dirty="0"/>
          </a:p>
        </p:txBody>
      </p:sp>
      <p:sp>
        <p:nvSpPr>
          <p:cNvPr id="403" name="文字方塊 402">
            <a:extLst>
              <a:ext uri="{FF2B5EF4-FFF2-40B4-BE49-F238E27FC236}">
                <a16:creationId xmlns:a16="http://schemas.microsoft.com/office/drawing/2014/main" id="{E61C08EC-4309-40E9-A794-BF59BCA9BDB8}"/>
              </a:ext>
            </a:extLst>
          </p:cNvPr>
          <p:cNvSpPr txBox="1"/>
          <p:nvPr/>
        </p:nvSpPr>
        <p:spPr>
          <a:xfrm>
            <a:off x="7157416" y="30913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A3</a:t>
            </a:r>
            <a:endParaRPr lang="zh-TW" altLang="en-US" dirty="0"/>
          </a:p>
        </p:txBody>
      </p:sp>
      <p:sp>
        <p:nvSpPr>
          <p:cNvPr id="406" name="文字方塊 405">
            <a:extLst>
              <a:ext uri="{FF2B5EF4-FFF2-40B4-BE49-F238E27FC236}">
                <a16:creationId xmlns:a16="http://schemas.microsoft.com/office/drawing/2014/main" id="{FD425B9D-66FD-4CB9-BD4A-B35238CEFFA0}"/>
              </a:ext>
            </a:extLst>
          </p:cNvPr>
          <p:cNvSpPr txBox="1"/>
          <p:nvPr/>
        </p:nvSpPr>
        <p:spPr>
          <a:xfrm>
            <a:off x="5812463" y="3129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A4</a:t>
            </a:r>
            <a:endParaRPr lang="zh-TW" altLang="en-US" dirty="0"/>
          </a:p>
        </p:txBody>
      </p:sp>
      <p:sp>
        <p:nvSpPr>
          <p:cNvPr id="407" name="文字方塊 406">
            <a:extLst>
              <a:ext uri="{FF2B5EF4-FFF2-40B4-BE49-F238E27FC236}">
                <a16:creationId xmlns:a16="http://schemas.microsoft.com/office/drawing/2014/main" id="{8FA35D01-26C1-478E-AA56-ACDC47B3D83E}"/>
              </a:ext>
            </a:extLst>
          </p:cNvPr>
          <p:cNvSpPr txBox="1"/>
          <p:nvPr/>
        </p:nvSpPr>
        <p:spPr>
          <a:xfrm>
            <a:off x="4564392" y="3089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A5</a:t>
            </a:r>
            <a:endParaRPr lang="zh-TW" altLang="en-US" dirty="0"/>
          </a:p>
        </p:txBody>
      </p:sp>
      <p:sp>
        <p:nvSpPr>
          <p:cNvPr id="408" name="文字方塊 407">
            <a:extLst>
              <a:ext uri="{FF2B5EF4-FFF2-40B4-BE49-F238E27FC236}">
                <a16:creationId xmlns:a16="http://schemas.microsoft.com/office/drawing/2014/main" id="{26A225B9-B393-4E43-9C35-F92F47C83597}"/>
              </a:ext>
            </a:extLst>
          </p:cNvPr>
          <p:cNvSpPr txBox="1"/>
          <p:nvPr/>
        </p:nvSpPr>
        <p:spPr>
          <a:xfrm>
            <a:off x="3254611" y="31543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A6</a:t>
            </a:r>
            <a:endParaRPr lang="zh-TW" altLang="en-US" dirty="0"/>
          </a:p>
        </p:txBody>
      </p:sp>
      <p:sp>
        <p:nvSpPr>
          <p:cNvPr id="409" name="文字方塊 408">
            <a:extLst>
              <a:ext uri="{FF2B5EF4-FFF2-40B4-BE49-F238E27FC236}">
                <a16:creationId xmlns:a16="http://schemas.microsoft.com/office/drawing/2014/main" id="{BFDC2991-952D-4631-BA7C-D6A74F2301A8}"/>
              </a:ext>
            </a:extLst>
          </p:cNvPr>
          <p:cNvSpPr txBox="1"/>
          <p:nvPr/>
        </p:nvSpPr>
        <p:spPr>
          <a:xfrm>
            <a:off x="2006540" y="3113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A7</a:t>
            </a:r>
            <a:endParaRPr lang="zh-TW" altLang="en-US" dirty="0"/>
          </a:p>
        </p:txBody>
      </p:sp>
      <p:sp>
        <p:nvSpPr>
          <p:cNvPr id="410" name="文字方塊 409">
            <a:extLst>
              <a:ext uri="{FF2B5EF4-FFF2-40B4-BE49-F238E27FC236}">
                <a16:creationId xmlns:a16="http://schemas.microsoft.com/office/drawing/2014/main" id="{F1FF6D66-B3AC-4C0B-B4DA-0DA1F25062BF}"/>
              </a:ext>
            </a:extLst>
          </p:cNvPr>
          <p:cNvSpPr txBox="1"/>
          <p:nvPr/>
        </p:nvSpPr>
        <p:spPr>
          <a:xfrm>
            <a:off x="399585" y="31543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A31</a:t>
            </a:r>
            <a:endParaRPr lang="zh-TW" altLang="en-US" dirty="0"/>
          </a:p>
        </p:txBody>
      </p:sp>
      <p:cxnSp>
        <p:nvCxnSpPr>
          <p:cNvPr id="413" name="接點: 肘形 412">
            <a:extLst>
              <a:ext uri="{FF2B5EF4-FFF2-40B4-BE49-F238E27FC236}">
                <a16:creationId xmlns:a16="http://schemas.microsoft.com/office/drawing/2014/main" id="{5067E7B8-69DD-4544-AC62-BFE5352701DF}"/>
              </a:ext>
            </a:extLst>
          </p:cNvPr>
          <p:cNvCxnSpPr>
            <a:cxnSpLocks/>
          </p:cNvCxnSpPr>
          <p:nvPr/>
        </p:nvCxnSpPr>
        <p:spPr>
          <a:xfrm rot="5400000">
            <a:off x="378271" y="719365"/>
            <a:ext cx="389387" cy="280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接點: 肘形 415">
            <a:extLst>
              <a:ext uri="{FF2B5EF4-FFF2-40B4-BE49-F238E27FC236}">
                <a16:creationId xmlns:a16="http://schemas.microsoft.com/office/drawing/2014/main" id="{7722A0CB-45C8-4D93-B316-E14B3FEE0CDE}"/>
              </a:ext>
            </a:extLst>
          </p:cNvPr>
          <p:cNvCxnSpPr>
            <a:cxnSpLocks/>
          </p:cNvCxnSpPr>
          <p:nvPr/>
        </p:nvCxnSpPr>
        <p:spPr>
          <a:xfrm rot="5400000">
            <a:off x="1925575" y="765246"/>
            <a:ext cx="394635" cy="193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接點: 肘形 416">
            <a:extLst>
              <a:ext uri="{FF2B5EF4-FFF2-40B4-BE49-F238E27FC236}">
                <a16:creationId xmlns:a16="http://schemas.microsoft.com/office/drawing/2014/main" id="{C31D6C6B-681D-426F-BDD3-0F335ECCA043}"/>
              </a:ext>
            </a:extLst>
          </p:cNvPr>
          <p:cNvCxnSpPr>
            <a:cxnSpLocks/>
            <a:stCxn id="408" idx="2"/>
          </p:cNvCxnSpPr>
          <p:nvPr/>
        </p:nvCxnSpPr>
        <p:spPr>
          <a:xfrm rot="5400000">
            <a:off x="3179323" y="773230"/>
            <a:ext cx="381120" cy="20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接點: 肘形 417">
            <a:extLst>
              <a:ext uri="{FF2B5EF4-FFF2-40B4-BE49-F238E27FC236}">
                <a16:creationId xmlns:a16="http://schemas.microsoft.com/office/drawing/2014/main" id="{8B31D8D7-6253-41AC-B507-346EFEAFC127}"/>
              </a:ext>
            </a:extLst>
          </p:cNvPr>
          <p:cNvCxnSpPr>
            <a:cxnSpLocks/>
            <a:stCxn id="407" idx="2"/>
          </p:cNvCxnSpPr>
          <p:nvPr/>
        </p:nvCxnSpPr>
        <p:spPr>
          <a:xfrm rot="5400000">
            <a:off x="4481436" y="759847"/>
            <a:ext cx="381936" cy="218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接點: 肘形 421">
            <a:extLst>
              <a:ext uri="{FF2B5EF4-FFF2-40B4-BE49-F238E27FC236}">
                <a16:creationId xmlns:a16="http://schemas.microsoft.com/office/drawing/2014/main" id="{DE029DBF-EB6D-4D63-A1BA-F77ECB8F4D6F}"/>
              </a:ext>
            </a:extLst>
          </p:cNvPr>
          <p:cNvCxnSpPr>
            <a:cxnSpLocks/>
            <a:stCxn id="406" idx="2"/>
          </p:cNvCxnSpPr>
          <p:nvPr/>
        </p:nvCxnSpPr>
        <p:spPr>
          <a:xfrm rot="5400000">
            <a:off x="5725334" y="747250"/>
            <a:ext cx="369417" cy="2395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接點: 肘形 422">
            <a:extLst>
              <a:ext uri="{FF2B5EF4-FFF2-40B4-BE49-F238E27FC236}">
                <a16:creationId xmlns:a16="http://schemas.microsoft.com/office/drawing/2014/main" id="{CA9DBEC5-4EB8-454E-9F01-B6BADD4982AA}"/>
              </a:ext>
            </a:extLst>
          </p:cNvPr>
          <p:cNvCxnSpPr>
            <a:cxnSpLocks/>
          </p:cNvCxnSpPr>
          <p:nvPr/>
        </p:nvCxnSpPr>
        <p:spPr>
          <a:xfrm rot="5400000">
            <a:off x="7074080" y="752307"/>
            <a:ext cx="373540" cy="225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接點: 肘形 423">
            <a:extLst>
              <a:ext uri="{FF2B5EF4-FFF2-40B4-BE49-F238E27FC236}">
                <a16:creationId xmlns:a16="http://schemas.microsoft.com/office/drawing/2014/main" id="{C62A1AA7-BBFF-4A00-8369-F6C5CC467885}"/>
              </a:ext>
            </a:extLst>
          </p:cNvPr>
          <p:cNvCxnSpPr>
            <a:cxnSpLocks/>
            <a:stCxn id="402" idx="2"/>
          </p:cNvCxnSpPr>
          <p:nvPr/>
        </p:nvCxnSpPr>
        <p:spPr>
          <a:xfrm rot="5400000">
            <a:off x="8329728" y="753625"/>
            <a:ext cx="364188" cy="222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接點: 肘形 424">
            <a:extLst>
              <a:ext uri="{FF2B5EF4-FFF2-40B4-BE49-F238E27FC236}">
                <a16:creationId xmlns:a16="http://schemas.microsoft.com/office/drawing/2014/main" id="{18240CA1-49A9-400E-AF98-DD5A2BCBAFD0}"/>
              </a:ext>
            </a:extLst>
          </p:cNvPr>
          <p:cNvCxnSpPr>
            <a:cxnSpLocks/>
          </p:cNvCxnSpPr>
          <p:nvPr/>
        </p:nvCxnSpPr>
        <p:spPr>
          <a:xfrm rot="5400000">
            <a:off x="9568685" y="758148"/>
            <a:ext cx="369332" cy="209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接點: 肘形 425">
            <a:extLst>
              <a:ext uri="{FF2B5EF4-FFF2-40B4-BE49-F238E27FC236}">
                <a16:creationId xmlns:a16="http://schemas.microsoft.com/office/drawing/2014/main" id="{E2F38FF2-986C-4C62-9711-ACE9029B4949}"/>
              </a:ext>
            </a:extLst>
          </p:cNvPr>
          <p:cNvCxnSpPr>
            <a:cxnSpLocks/>
            <a:stCxn id="400" idx="2"/>
          </p:cNvCxnSpPr>
          <p:nvPr/>
        </p:nvCxnSpPr>
        <p:spPr>
          <a:xfrm rot="5400000">
            <a:off x="10819829" y="760432"/>
            <a:ext cx="364449" cy="2081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線單箭頭接點 429">
            <a:extLst>
              <a:ext uri="{FF2B5EF4-FFF2-40B4-BE49-F238E27FC236}">
                <a16:creationId xmlns:a16="http://schemas.microsoft.com/office/drawing/2014/main" id="{B0EAC338-33CF-4A33-8DFB-93C5CD132533}"/>
              </a:ext>
            </a:extLst>
          </p:cNvPr>
          <p:cNvCxnSpPr>
            <a:cxnSpLocks/>
            <a:stCxn id="408" idx="2"/>
          </p:cNvCxnSpPr>
          <p:nvPr/>
        </p:nvCxnSpPr>
        <p:spPr>
          <a:xfrm flipH="1">
            <a:off x="2415839" y="684765"/>
            <a:ext cx="1056139" cy="31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2" name="直線單箭頭接點 431">
            <a:extLst>
              <a:ext uri="{FF2B5EF4-FFF2-40B4-BE49-F238E27FC236}">
                <a16:creationId xmlns:a16="http://schemas.microsoft.com/office/drawing/2014/main" id="{98E412C1-4978-474C-991D-9C0B04471831}"/>
              </a:ext>
            </a:extLst>
          </p:cNvPr>
          <p:cNvCxnSpPr>
            <a:cxnSpLocks/>
            <a:stCxn id="407" idx="2"/>
          </p:cNvCxnSpPr>
          <p:nvPr/>
        </p:nvCxnSpPr>
        <p:spPr>
          <a:xfrm flipH="1">
            <a:off x="3664344" y="678234"/>
            <a:ext cx="1117415" cy="32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4" name="直線單箭頭接點 433">
            <a:extLst>
              <a:ext uri="{FF2B5EF4-FFF2-40B4-BE49-F238E27FC236}">
                <a16:creationId xmlns:a16="http://schemas.microsoft.com/office/drawing/2014/main" id="{207F37E3-E6F7-4EBA-8FEE-E3F2FC9D59E8}"/>
              </a:ext>
            </a:extLst>
          </p:cNvPr>
          <p:cNvCxnSpPr>
            <a:cxnSpLocks/>
            <a:stCxn id="406" idx="2"/>
          </p:cNvCxnSpPr>
          <p:nvPr/>
        </p:nvCxnSpPr>
        <p:spPr>
          <a:xfrm flipH="1">
            <a:off x="4945440" y="682330"/>
            <a:ext cx="1084390" cy="31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6" name="直線單箭頭接點 435">
            <a:extLst>
              <a:ext uri="{FF2B5EF4-FFF2-40B4-BE49-F238E27FC236}">
                <a16:creationId xmlns:a16="http://schemas.microsoft.com/office/drawing/2014/main" id="{6632433D-E7F8-4564-A36C-AAABC5082AC8}"/>
              </a:ext>
            </a:extLst>
          </p:cNvPr>
          <p:cNvCxnSpPr>
            <a:cxnSpLocks/>
            <a:stCxn id="403" idx="2"/>
          </p:cNvCxnSpPr>
          <p:nvPr/>
        </p:nvCxnSpPr>
        <p:spPr>
          <a:xfrm flipH="1">
            <a:off x="6193511" y="678467"/>
            <a:ext cx="1181272" cy="32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8" name="直線單箭頭接點 437">
            <a:extLst>
              <a:ext uri="{FF2B5EF4-FFF2-40B4-BE49-F238E27FC236}">
                <a16:creationId xmlns:a16="http://schemas.microsoft.com/office/drawing/2014/main" id="{5EA61CBA-D142-442C-A69E-2F110752C5DC}"/>
              </a:ext>
            </a:extLst>
          </p:cNvPr>
          <p:cNvCxnSpPr>
            <a:cxnSpLocks/>
            <a:stCxn id="402" idx="2"/>
          </p:cNvCxnSpPr>
          <p:nvPr/>
        </p:nvCxnSpPr>
        <p:spPr>
          <a:xfrm flipH="1">
            <a:off x="7542209" y="682563"/>
            <a:ext cx="1080645" cy="31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0" name="直線單箭頭接點 439">
            <a:extLst>
              <a:ext uri="{FF2B5EF4-FFF2-40B4-BE49-F238E27FC236}">
                <a16:creationId xmlns:a16="http://schemas.microsoft.com/office/drawing/2014/main" id="{94D045DA-53A0-4648-8D21-D4E5A30C9DFB}"/>
              </a:ext>
            </a:extLst>
          </p:cNvPr>
          <p:cNvCxnSpPr>
            <a:cxnSpLocks/>
            <a:stCxn id="401" idx="2"/>
          </p:cNvCxnSpPr>
          <p:nvPr/>
        </p:nvCxnSpPr>
        <p:spPr>
          <a:xfrm flipH="1">
            <a:off x="8790284" y="678207"/>
            <a:ext cx="1067793" cy="32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2" name="直線單箭頭接點 441">
            <a:extLst>
              <a:ext uri="{FF2B5EF4-FFF2-40B4-BE49-F238E27FC236}">
                <a16:creationId xmlns:a16="http://schemas.microsoft.com/office/drawing/2014/main" id="{813635E9-8215-43E3-9A6D-FC591113FB4B}"/>
              </a:ext>
            </a:extLst>
          </p:cNvPr>
          <p:cNvCxnSpPr>
            <a:cxnSpLocks/>
            <a:stCxn id="400" idx="2"/>
          </p:cNvCxnSpPr>
          <p:nvPr/>
        </p:nvCxnSpPr>
        <p:spPr>
          <a:xfrm flipH="1">
            <a:off x="10038153" y="682303"/>
            <a:ext cx="1067995" cy="31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5" name="直線接點 454">
            <a:extLst>
              <a:ext uri="{FF2B5EF4-FFF2-40B4-BE49-F238E27FC236}">
                <a16:creationId xmlns:a16="http://schemas.microsoft.com/office/drawing/2014/main" id="{F04DE50E-4978-4EBA-BBB8-92B211F55429}"/>
              </a:ext>
            </a:extLst>
          </p:cNvPr>
          <p:cNvCxnSpPr>
            <a:cxnSpLocks/>
          </p:cNvCxnSpPr>
          <p:nvPr/>
        </p:nvCxnSpPr>
        <p:spPr>
          <a:xfrm flipH="1">
            <a:off x="1885049" y="668184"/>
            <a:ext cx="338425" cy="138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6" name="文字方塊 455">
            <a:extLst>
              <a:ext uri="{FF2B5EF4-FFF2-40B4-BE49-F238E27FC236}">
                <a16:creationId xmlns:a16="http://schemas.microsoft.com/office/drawing/2014/main" id="{329706A5-F765-42D8-A4C8-1A12EA2A3926}"/>
              </a:ext>
            </a:extLst>
          </p:cNvPr>
          <p:cNvSpPr txBox="1"/>
          <p:nvPr/>
        </p:nvSpPr>
        <p:spPr>
          <a:xfrm>
            <a:off x="843379" y="266435"/>
            <a:ext cx="119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………………..</a:t>
            </a:r>
            <a:endParaRPr lang="zh-TW" altLang="en-US" dirty="0"/>
          </a:p>
        </p:txBody>
      </p:sp>
      <p:sp>
        <p:nvSpPr>
          <p:cNvPr id="457" name="文字方塊 456">
            <a:extLst>
              <a:ext uri="{FF2B5EF4-FFF2-40B4-BE49-F238E27FC236}">
                <a16:creationId xmlns:a16="http://schemas.microsoft.com/office/drawing/2014/main" id="{82217A90-7D55-4882-BA28-43A1F475E59B}"/>
              </a:ext>
            </a:extLst>
          </p:cNvPr>
          <p:cNvSpPr txBox="1"/>
          <p:nvPr/>
        </p:nvSpPr>
        <p:spPr>
          <a:xfrm>
            <a:off x="1016221" y="1046916"/>
            <a:ext cx="8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………...</a:t>
            </a:r>
            <a:endParaRPr lang="zh-TW" altLang="en-US" dirty="0"/>
          </a:p>
        </p:txBody>
      </p:sp>
      <p:sp>
        <p:nvSpPr>
          <p:cNvPr id="458" name="文字方塊 457">
            <a:extLst>
              <a:ext uri="{FF2B5EF4-FFF2-40B4-BE49-F238E27FC236}">
                <a16:creationId xmlns:a16="http://schemas.microsoft.com/office/drawing/2014/main" id="{76012789-5860-4093-A860-7CD0F5EDE5AD}"/>
              </a:ext>
            </a:extLst>
          </p:cNvPr>
          <p:cNvSpPr txBox="1"/>
          <p:nvPr/>
        </p:nvSpPr>
        <p:spPr>
          <a:xfrm>
            <a:off x="1035756" y="2317540"/>
            <a:ext cx="8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………...</a:t>
            </a:r>
            <a:endParaRPr lang="zh-TW" altLang="en-US" dirty="0"/>
          </a:p>
        </p:txBody>
      </p:sp>
      <p:sp>
        <p:nvSpPr>
          <p:cNvPr id="459" name="文字方塊 458">
            <a:extLst>
              <a:ext uri="{FF2B5EF4-FFF2-40B4-BE49-F238E27FC236}">
                <a16:creationId xmlns:a16="http://schemas.microsoft.com/office/drawing/2014/main" id="{A1F135F3-31EC-4CAD-903F-20A4FC62051C}"/>
              </a:ext>
            </a:extLst>
          </p:cNvPr>
          <p:cNvSpPr txBox="1"/>
          <p:nvPr/>
        </p:nvSpPr>
        <p:spPr>
          <a:xfrm>
            <a:off x="1010681" y="3513568"/>
            <a:ext cx="8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………...</a:t>
            </a:r>
            <a:endParaRPr lang="zh-TW" altLang="en-US" dirty="0"/>
          </a:p>
        </p:txBody>
      </p:sp>
      <p:sp>
        <p:nvSpPr>
          <p:cNvPr id="460" name="文字方塊 459">
            <a:extLst>
              <a:ext uri="{FF2B5EF4-FFF2-40B4-BE49-F238E27FC236}">
                <a16:creationId xmlns:a16="http://schemas.microsoft.com/office/drawing/2014/main" id="{38A6DFDF-8C3E-404C-866A-7C7068CF7ECA}"/>
              </a:ext>
            </a:extLst>
          </p:cNvPr>
          <p:cNvSpPr txBox="1"/>
          <p:nvPr/>
        </p:nvSpPr>
        <p:spPr>
          <a:xfrm>
            <a:off x="1030216" y="4784192"/>
            <a:ext cx="8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………...</a:t>
            </a:r>
            <a:endParaRPr lang="zh-TW" altLang="en-US" dirty="0"/>
          </a:p>
        </p:txBody>
      </p:sp>
      <p:sp>
        <p:nvSpPr>
          <p:cNvPr id="461" name="文字方塊 460">
            <a:extLst>
              <a:ext uri="{FF2B5EF4-FFF2-40B4-BE49-F238E27FC236}">
                <a16:creationId xmlns:a16="http://schemas.microsoft.com/office/drawing/2014/main" id="{2AFEA76D-FDC3-4503-ACEB-7224F08D5D07}"/>
              </a:ext>
            </a:extLst>
          </p:cNvPr>
          <p:cNvSpPr txBox="1"/>
          <p:nvPr/>
        </p:nvSpPr>
        <p:spPr>
          <a:xfrm>
            <a:off x="1014175" y="5956610"/>
            <a:ext cx="8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………...</a:t>
            </a:r>
            <a:endParaRPr lang="zh-TW" altLang="en-US" dirty="0"/>
          </a:p>
        </p:txBody>
      </p:sp>
      <p:cxnSp>
        <p:nvCxnSpPr>
          <p:cNvPr id="468" name="直線單箭頭接點 467">
            <a:extLst>
              <a:ext uri="{FF2B5EF4-FFF2-40B4-BE49-F238E27FC236}">
                <a16:creationId xmlns:a16="http://schemas.microsoft.com/office/drawing/2014/main" id="{CB036860-690A-491C-B9BD-C08522E94411}"/>
              </a:ext>
            </a:extLst>
          </p:cNvPr>
          <p:cNvCxnSpPr>
            <a:cxnSpLocks/>
          </p:cNvCxnSpPr>
          <p:nvPr/>
        </p:nvCxnSpPr>
        <p:spPr>
          <a:xfrm flipH="1">
            <a:off x="796061" y="826796"/>
            <a:ext cx="454184" cy="18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0" name="文字方塊 469">
            <a:extLst>
              <a:ext uri="{FF2B5EF4-FFF2-40B4-BE49-F238E27FC236}">
                <a16:creationId xmlns:a16="http://schemas.microsoft.com/office/drawing/2014/main" id="{4C05C486-0BC6-42B8-92F3-A37A99440620}"/>
              </a:ext>
            </a:extLst>
          </p:cNvPr>
          <p:cNvSpPr txBox="1"/>
          <p:nvPr/>
        </p:nvSpPr>
        <p:spPr>
          <a:xfrm>
            <a:off x="11830426" y="112328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S0</a:t>
            </a:r>
            <a:endParaRPr lang="zh-TW" altLang="en-US" dirty="0"/>
          </a:p>
        </p:txBody>
      </p:sp>
      <p:sp>
        <p:nvSpPr>
          <p:cNvPr id="471" name="文字方塊 470">
            <a:extLst>
              <a:ext uri="{FF2B5EF4-FFF2-40B4-BE49-F238E27FC236}">
                <a16:creationId xmlns:a16="http://schemas.microsoft.com/office/drawing/2014/main" id="{8354677E-CA4D-4F06-941E-F9A86E78DEE6}"/>
              </a:ext>
            </a:extLst>
          </p:cNvPr>
          <p:cNvSpPr txBox="1"/>
          <p:nvPr/>
        </p:nvSpPr>
        <p:spPr>
          <a:xfrm>
            <a:off x="11830426" y="23498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S1</a:t>
            </a:r>
            <a:endParaRPr lang="zh-TW" altLang="en-US" dirty="0"/>
          </a:p>
        </p:txBody>
      </p:sp>
      <p:sp>
        <p:nvSpPr>
          <p:cNvPr id="472" name="文字方塊 471">
            <a:extLst>
              <a:ext uri="{FF2B5EF4-FFF2-40B4-BE49-F238E27FC236}">
                <a16:creationId xmlns:a16="http://schemas.microsoft.com/office/drawing/2014/main" id="{D0006FCE-1D6E-4DCF-96BD-6FB59EE34B4E}"/>
              </a:ext>
            </a:extLst>
          </p:cNvPr>
          <p:cNvSpPr txBox="1"/>
          <p:nvPr/>
        </p:nvSpPr>
        <p:spPr>
          <a:xfrm>
            <a:off x="11810213" y="356072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S2</a:t>
            </a:r>
            <a:endParaRPr lang="zh-TW" altLang="en-US" dirty="0"/>
          </a:p>
        </p:txBody>
      </p:sp>
      <p:sp>
        <p:nvSpPr>
          <p:cNvPr id="473" name="文字方塊 472">
            <a:extLst>
              <a:ext uri="{FF2B5EF4-FFF2-40B4-BE49-F238E27FC236}">
                <a16:creationId xmlns:a16="http://schemas.microsoft.com/office/drawing/2014/main" id="{8EFF8B83-2767-4E5B-8C43-12CD07601353}"/>
              </a:ext>
            </a:extLst>
          </p:cNvPr>
          <p:cNvSpPr txBox="1"/>
          <p:nvPr/>
        </p:nvSpPr>
        <p:spPr>
          <a:xfrm>
            <a:off x="11810213" y="483301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S3</a:t>
            </a:r>
            <a:endParaRPr lang="zh-TW" altLang="en-US" dirty="0"/>
          </a:p>
        </p:txBody>
      </p:sp>
      <p:sp>
        <p:nvSpPr>
          <p:cNvPr id="474" name="文字方塊 473">
            <a:extLst>
              <a:ext uri="{FF2B5EF4-FFF2-40B4-BE49-F238E27FC236}">
                <a16:creationId xmlns:a16="http://schemas.microsoft.com/office/drawing/2014/main" id="{D7355EDE-2B76-4995-AFAA-A65F091F9A46}"/>
              </a:ext>
            </a:extLst>
          </p:cNvPr>
          <p:cNvSpPr txBox="1"/>
          <p:nvPr/>
        </p:nvSpPr>
        <p:spPr>
          <a:xfrm>
            <a:off x="11830426" y="603297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S4</a:t>
            </a:r>
            <a:endParaRPr lang="zh-TW" altLang="en-US" dirty="0"/>
          </a:p>
        </p:txBody>
      </p:sp>
      <p:cxnSp>
        <p:nvCxnSpPr>
          <p:cNvPr id="476" name="直線單箭頭接點 475">
            <a:extLst>
              <a:ext uri="{FF2B5EF4-FFF2-40B4-BE49-F238E27FC236}">
                <a16:creationId xmlns:a16="http://schemas.microsoft.com/office/drawing/2014/main" id="{09A76EC4-D334-406B-889C-460A321120FD}"/>
              </a:ext>
            </a:extLst>
          </p:cNvPr>
          <p:cNvCxnSpPr>
            <a:cxnSpLocks/>
            <a:stCxn id="470" idx="1"/>
          </p:cNvCxnSpPr>
          <p:nvPr/>
        </p:nvCxnSpPr>
        <p:spPr>
          <a:xfrm flipH="1" flipV="1">
            <a:off x="11536257" y="1307719"/>
            <a:ext cx="294169" cy="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9" name="直線單箭頭接點 478">
            <a:extLst>
              <a:ext uri="{FF2B5EF4-FFF2-40B4-BE49-F238E27FC236}">
                <a16:creationId xmlns:a16="http://schemas.microsoft.com/office/drawing/2014/main" id="{E6E11AA8-6917-4C08-8BBC-3A500C57A518}"/>
              </a:ext>
            </a:extLst>
          </p:cNvPr>
          <p:cNvCxnSpPr>
            <a:cxnSpLocks/>
            <a:stCxn id="471" idx="1"/>
          </p:cNvCxnSpPr>
          <p:nvPr/>
        </p:nvCxnSpPr>
        <p:spPr>
          <a:xfrm flipH="1">
            <a:off x="11536259" y="2534549"/>
            <a:ext cx="29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直線單箭頭接點 480">
            <a:extLst>
              <a:ext uri="{FF2B5EF4-FFF2-40B4-BE49-F238E27FC236}">
                <a16:creationId xmlns:a16="http://schemas.microsoft.com/office/drawing/2014/main" id="{7445A187-4FBA-4A98-887D-BDDEE54E1D30}"/>
              </a:ext>
            </a:extLst>
          </p:cNvPr>
          <p:cNvCxnSpPr>
            <a:cxnSpLocks/>
            <a:stCxn id="472" idx="1"/>
          </p:cNvCxnSpPr>
          <p:nvPr/>
        </p:nvCxnSpPr>
        <p:spPr>
          <a:xfrm flipH="1">
            <a:off x="11536257" y="3745391"/>
            <a:ext cx="273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直線單箭頭接點 482">
            <a:extLst>
              <a:ext uri="{FF2B5EF4-FFF2-40B4-BE49-F238E27FC236}">
                <a16:creationId xmlns:a16="http://schemas.microsoft.com/office/drawing/2014/main" id="{A6FB7D0B-14B8-4858-87EF-F8E62816CDEB}"/>
              </a:ext>
            </a:extLst>
          </p:cNvPr>
          <p:cNvCxnSpPr>
            <a:cxnSpLocks/>
            <a:stCxn id="473" idx="1"/>
          </p:cNvCxnSpPr>
          <p:nvPr/>
        </p:nvCxnSpPr>
        <p:spPr>
          <a:xfrm flipH="1" flipV="1">
            <a:off x="11531544" y="5017373"/>
            <a:ext cx="278669" cy="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直線單箭頭接點 484">
            <a:extLst>
              <a:ext uri="{FF2B5EF4-FFF2-40B4-BE49-F238E27FC236}">
                <a16:creationId xmlns:a16="http://schemas.microsoft.com/office/drawing/2014/main" id="{CB44B734-036F-43E5-B5C0-EF71D7464AEF}"/>
              </a:ext>
            </a:extLst>
          </p:cNvPr>
          <p:cNvCxnSpPr>
            <a:cxnSpLocks/>
            <a:stCxn id="474" idx="1"/>
          </p:cNvCxnSpPr>
          <p:nvPr/>
        </p:nvCxnSpPr>
        <p:spPr>
          <a:xfrm flipH="1">
            <a:off x="11531544" y="6217645"/>
            <a:ext cx="298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0" name="文字方塊 489">
            <a:extLst>
              <a:ext uri="{FF2B5EF4-FFF2-40B4-BE49-F238E27FC236}">
                <a16:creationId xmlns:a16="http://schemas.microsoft.com/office/drawing/2014/main" id="{507501F7-DDD0-4818-9960-5D04B07E5E9E}"/>
              </a:ext>
            </a:extLst>
          </p:cNvPr>
          <p:cNvSpPr txBox="1"/>
          <p:nvPr/>
        </p:nvSpPr>
        <p:spPr>
          <a:xfrm>
            <a:off x="11680985" y="309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494" name="接點: 肘形 493">
            <a:extLst>
              <a:ext uri="{FF2B5EF4-FFF2-40B4-BE49-F238E27FC236}">
                <a16:creationId xmlns:a16="http://schemas.microsoft.com/office/drawing/2014/main" id="{FE44FFBD-F4B5-4323-A381-A6E25FE4F3E4}"/>
              </a:ext>
            </a:extLst>
          </p:cNvPr>
          <p:cNvCxnSpPr>
            <a:cxnSpLocks/>
          </p:cNvCxnSpPr>
          <p:nvPr/>
        </p:nvCxnSpPr>
        <p:spPr>
          <a:xfrm rot="5400000">
            <a:off x="11390364" y="610936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1" name="文字方塊 520">
            <a:extLst>
              <a:ext uri="{FF2B5EF4-FFF2-40B4-BE49-F238E27FC236}">
                <a16:creationId xmlns:a16="http://schemas.microsoft.com/office/drawing/2014/main" id="{4DC738DA-23EF-4EAF-8E8B-6A40AFD7E5D3}"/>
              </a:ext>
            </a:extLst>
          </p:cNvPr>
          <p:cNvSpPr txBox="1"/>
          <p:nvPr/>
        </p:nvSpPr>
        <p:spPr>
          <a:xfrm>
            <a:off x="10439513" y="1674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22" name="接點: 肘形 521">
            <a:extLst>
              <a:ext uri="{FF2B5EF4-FFF2-40B4-BE49-F238E27FC236}">
                <a16:creationId xmlns:a16="http://schemas.microsoft.com/office/drawing/2014/main" id="{6B92528E-C8E0-4238-990B-E9F15338D289}"/>
              </a:ext>
            </a:extLst>
          </p:cNvPr>
          <p:cNvCxnSpPr>
            <a:cxnSpLocks/>
          </p:cNvCxnSpPr>
          <p:nvPr/>
        </p:nvCxnSpPr>
        <p:spPr>
          <a:xfrm rot="5400000">
            <a:off x="10149454" y="1836701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3" name="文字方塊 522">
            <a:extLst>
              <a:ext uri="{FF2B5EF4-FFF2-40B4-BE49-F238E27FC236}">
                <a16:creationId xmlns:a16="http://schemas.microsoft.com/office/drawing/2014/main" id="{BD73FC85-6ACA-486B-9D2C-77A1C241DCDB}"/>
              </a:ext>
            </a:extLst>
          </p:cNvPr>
          <p:cNvSpPr txBox="1"/>
          <p:nvPr/>
        </p:nvSpPr>
        <p:spPr>
          <a:xfrm>
            <a:off x="11680985" y="1660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24" name="接點: 肘形 523">
            <a:extLst>
              <a:ext uri="{FF2B5EF4-FFF2-40B4-BE49-F238E27FC236}">
                <a16:creationId xmlns:a16="http://schemas.microsoft.com/office/drawing/2014/main" id="{81CCDBED-3905-4C6F-8F22-5665B85DD058}"/>
              </a:ext>
            </a:extLst>
          </p:cNvPr>
          <p:cNvCxnSpPr>
            <a:cxnSpLocks/>
          </p:cNvCxnSpPr>
          <p:nvPr/>
        </p:nvCxnSpPr>
        <p:spPr>
          <a:xfrm rot="5400000">
            <a:off x="11390364" y="1823949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4" name="文字方塊 533">
            <a:extLst>
              <a:ext uri="{FF2B5EF4-FFF2-40B4-BE49-F238E27FC236}">
                <a16:creationId xmlns:a16="http://schemas.microsoft.com/office/drawing/2014/main" id="{C2E91FFA-CF99-4E69-8DBB-6D3B50C77FCE}"/>
              </a:ext>
            </a:extLst>
          </p:cNvPr>
          <p:cNvSpPr txBox="1"/>
          <p:nvPr/>
        </p:nvSpPr>
        <p:spPr>
          <a:xfrm>
            <a:off x="11673177" y="2867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35" name="接點: 肘形 534">
            <a:extLst>
              <a:ext uri="{FF2B5EF4-FFF2-40B4-BE49-F238E27FC236}">
                <a16:creationId xmlns:a16="http://schemas.microsoft.com/office/drawing/2014/main" id="{940B4ED0-09AF-4CC1-807A-40405A3ADCBF}"/>
              </a:ext>
            </a:extLst>
          </p:cNvPr>
          <p:cNvCxnSpPr>
            <a:cxnSpLocks/>
          </p:cNvCxnSpPr>
          <p:nvPr/>
        </p:nvCxnSpPr>
        <p:spPr>
          <a:xfrm rot="5400000">
            <a:off x="11383118" y="3046327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6" name="文字方塊 535">
            <a:extLst>
              <a:ext uri="{FF2B5EF4-FFF2-40B4-BE49-F238E27FC236}">
                <a16:creationId xmlns:a16="http://schemas.microsoft.com/office/drawing/2014/main" id="{568B7666-A04B-4733-8A31-E789847305FF}"/>
              </a:ext>
            </a:extLst>
          </p:cNvPr>
          <p:cNvSpPr txBox="1"/>
          <p:nvPr/>
        </p:nvSpPr>
        <p:spPr>
          <a:xfrm>
            <a:off x="10439513" y="2866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37" name="接點: 肘形 536">
            <a:extLst>
              <a:ext uri="{FF2B5EF4-FFF2-40B4-BE49-F238E27FC236}">
                <a16:creationId xmlns:a16="http://schemas.microsoft.com/office/drawing/2014/main" id="{DAEFCF4E-9C80-40A8-9F94-32C6A4E93C9D}"/>
              </a:ext>
            </a:extLst>
          </p:cNvPr>
          <p:cNvCxnSpPr>
            <a:cxnSpLocks/>
          </p:cNvCxnSpPr>
          <p:nvPr/>
        </p:nvCxnSpPr>
        <p:spPr>
          <a:xfrm rot="5400000">
            <a:off x="10149454" y="3046038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8" name="文字方塊 537">
            <a:extLst>
              <a:ext uri="{FF2B5EF4-FFF2-40B4-BE49-F238E27FC236}">
                <a16:creationId xmlns:a16="http://schemas.microsoft.com/office/drawing/2014/main" id="{40EB5112-1980-4B10-83CA-D64F29281198}"/>
              </a:ext>
            </a:extLst>
          </p:cNvPr>
          <p:cNvSpPr txBox="1"/>
          <p:nvPr/>
        </p:nvSpPr>
        <p:spPr>
          <a:xfrm>
            <a:off x="9179463" y="2858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39" name="接點: 肘形 538">
            <a:extLst>
              <a:ext uri="{FF2B5EF4-FFF2-40B4-BE49-F238E27FC236}">
                <a16:creationId xmlns:a16="http://schemas.microsoft.com/office/drawing/2014/main" id="{E310F126-EF94-44E9-88EB-13923CA3BBBC}"/>
              </a:ext>
            </a:extLst>
          </p:cNvPr>
          <p:cNvCxnSpPr>
            <a:cxnSpLocks/>
          </p:cNvCxnSpPr>
          <p:nvPr/>
        </p:nvCxnSpPr>
        <p:spPr>
          <a:xfrm rot="5400000">
            <a:off x="8889404" y="3038076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EA754615-F647-45F6-AAF0-6CF438748DC1}"/>
              </a:ext>
            </a:extLst>
          </p:cNvPr>
          <p:cNvSpPr txBox="1"/>
          <p:nvPr/>
        </p:nvSpPr>
        <p:spPr>
          <a:xfrm>
            <a:off x="7937244" y="2866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41" name="接點: 肘形 540">
            <a:extLst>
              <a:ext uri="{FF2B5EF4-FFF2-40B4-BE49-F238E27FC236}">
                <a16:creationId xmlns:a16="http://schemas.microsoft.com/office/drawing/2014/main" id="{C14398EF-A7ED-4679-8F59-3FFFA5CE725A}"/>
              </a:ext>
            </a:extLst>
          </p:cNvPr>
          <p:cNvCxnSpPr>
            <a:cxnSpLocks/>
          </p:cNvCxnSpPr>
          <p:nvPr/>
        </p:nvCxnSpPr>
        <p:spPr>
          <a:xfrm rot="5400000">
            <a:off x="7647185" y="3045936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2" name="文字方塊 541">
            <a:extLst>
              <a:ext uri="{FF2B5EF4-FFF2-40B4-BE49-F238E27FC236}">
                <a16:creationId xmlns:a16="http://schemas.microsoft.com/office/drawing/2014/main" id="{4CED9ABB-CA30-464A-9FF5-7B0EFDE590FD}"/>
              </a:ext>
            </a:extLst>
          </p:cNvPr>
          <p:cNvSpPr txBox="1"/>
          <p:nvPr/>
        </p:nvSpPr>
        <p:spPr>
          <a:xfrm>
            <a:off x="2804245" y="413406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43" name="接點: 肘形 542">
            <a:extLst>
              <a:ext uri="{FF2B5EF4-FFF2-40B4-BE49-F238E27FC236}">
                <a16:creationId xmlns:a16="http://schemas.microsoft.com/office/drawing/2014/main" id="{8359B824-9496-4D7E-917F-A74E5BE05D78}"/>
              </a:ext>
            </a:extLst>
          </p:cNvPr>
          <p:cNvCxnSpPr>
            <a:cxnSpLocks/>
          </p:cNvCxnSpPr>
          <p:nvPr/>
        </p:nvCxnSpPr>
        <p:spPr>
          <a:xfrm rot="5400000">
            <a:off x="2519272" y="4293317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7" name="文字方塊 546">
            <a:extLst>
              <a:ext uri="{FF2B5EF4-FFF2-40B4-BE49-F238E27FC236}">
                <a16:creationId xmlns:a16="http://schemas.microsoft.com/office/drawing/2014/main" id="{D1995C58-16EB-4A87-BDCC-999FF6C16F62}"/>
              </a:ext>
            </a:extLst>
          </p:cNvPr>
          <p:cNvSpPr txBox="1"/>
          <p:nvPr/>
        </p:nvSpPr>
        <p:spPr>
          <a:xfrm>
            <a:off x="4047326" y="4114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48" name="接點: 肘形 547">
            <a:extLst>
              <a:ext uri="{FF2B5EF4-FFF2-40B4-BE49-F238E27FC236}">
                <a16:creationId xmlns:a16="http://schemas.microsoft.com/office/drawing/2014/main" id="{5E313EAB-DA05-437A-B599-9AD61934817A}"/>
              </a:ext>
            </a:extLst>
          </p:cNvPr>
          <p:cNvCxnSpPr>
            <a:cxnSpLocks/>
          </p:cNvCxnSpPr>
          <p:nvPr/>
        </p:nvCxnSpPr>
        <p:spPr>
          <a:xfrm rot="5400000">
            <a:off x="3757267" y="4293740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9" name="文字方塊 548">
            <a:extLst>
              <a:ext uri="{FF2B5EF4-FFF2-40B4-BE49-F238E27FC236}">
                <a16:creationId xmlns:a16="http://schemas.microsoft.com/office/drawing/2014/main" id="{8C6CDF16-78F4-454D-ACA7-F2DBAA8FAAD0}"/>
              </a:ext>
            </a:extLst>
          </p:cNvPr>
          <p:cNvSpPr txBox="1"/>
          <p:nvPr/>
        </p:nvSpPr>
        <p:spPr>
          <a:xfrm>
            <a:off x="5344381" y="4146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50" name="接點: 肘形 549">
            <a:extLst>
              <a:ext uri="{FF2B5EF4-FFF2-40B4-BE49-F238E27FC236}">
                <a16:creationId xmlns:a16="http://schemas.microsoft.com/office/drawing/2014/main" id="{A02E4347-EA7E-49FA-88E7-501F00632712}"/>
              </a:ext>
            </a:extLst>
          </p:cNvPr>
          <p:cNvCxnSpPr>
            <a:cxnSpLocks/>
          </p:cNvCxnSpPr>
          <p:nvPr/>
        </p:nvCxnSpPr>
        <p:spPr>
          <a:xfrm rot="5400000">
            <a:off x="5054340" y="4289076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1" name="文字方塊 550">
            <a:extLst>
              <a:ext uri="{FF2B5EF4-FFF2-40B4-BE49-F238E27FC236}">
                <a16:creationId xmlns:a16="http://schemas.microsoft.com/office/drawing/2014/main" id="{4B030EE2-5A66-4EA8-BC56-4588C9507BC2}"/>
              </a:ext>
            </a:extLst>
          </p:cNvPr>
          <p:cNvSpPr txBox="1"/>
          <p:nvPr/>
        </p:nvSpPr>
        <p:spPr>
          <a:xfrm>
            <a:off x="6604799" y="413406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52" name="接點: 肘形 551">
            <a:extLst>
              <a:ext uri="{FF2B5EF4-FFF2-40B4-BE49-F238E27FC236}">
                <a16:creationId xmlns:a16="http://schemas.microsoft.com/office/drawing/2014/main" id="{D4DB8668-FA55-4D42-87B9-034D982C8093}"/>
              </a:ext>
            </a:extLst>
          </p:cNvPr>
          <p:cNvCxnSpPr>
            <a:cxnSpLocks/>
          </p:cNvCxnSpPr>
          <p:nvPr/>
        </p:nvCxnSpPr>
        <p:spPr>
          <a:xfrm rot="5400000">
            <a:off x="6315524" y="4291828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4" name="接點: 肘形 553">
            <a:extLst>
              <a:ext uri="{FF2B5EF4-FFF2-40B4-BE49-F238E27FC236}">
                <a16:creationId xmlns:a16="http://schemas.microsoft.com/office/drawing/2014/main" id="{FB585221-3F26-4F24-A5BF-92223B2AEEAD}"/>
              </a:ext>
            </a:extLst>
          </p:cNvPr>
          <p:cNvCxnSpPr>
            <a:cxnSpLocks/>
          </p:cNvCxnSpPr>
          <p:nvPr/>
        </p:nvCxnSpPr>
        <p:spPr>
          <a:xfrm rot="5400000">
            <a:off x="7649204" y="4295423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5" name="接點: 肘形 554">
            <a:extLst>
              <a:ext uri="{FF2B5EF4-FFF2-40B4-BE49-F238E27FC236}">
                <a16:creationId xmlns:a16="http://schemas.microsoft.com/office/drawing/2014/main" id="{F50688D9-C243-4000-92B6-F75A606484B6}"/>
              </a:ext>
            </a:extLst>
          </p:cNvPr>
          <p:cNvCxnSpPr>
            <a:cxnSpLocks/>
          </p:cNvCxnSpPr>
          <p:nvPr/>
        </p:nvCxnSpPr>
        <p:spPr>
          <a:xfrm rot="5400000">
            <a:off x="8890269" y="4291828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6" name="文字方塊 555">
            <a:extLst>
              <a:ext uri="{FF2B5EF4-FFF2-40B4-BE49-F238E27FC236}">
                <a16:creationId xmlns:a16="http://schemas.microsoft.com/office/drawing/2014/main" id="{2EE0BBA2-049F-4D1F-B801-C58244BBC415}"/>
              </a:ext>
            </a:extLst>
          </p:cNvPr>
          <p:cNvSpPr txBox="1"/>
          <p:nvPr/>
        </p:nvSpPr>
        <p:spPr>
          <a:xfrm>
            <a:off x="10478006" y="413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57" name="接點: 肘形 556">
            <a:extLst>
              <a:ext uri="{FF2B5EF4-FFF2-40B4-BE49-F238E27FC236}">
                <a16:creationId xmlns:a16="http://schemas.microsoft.com/office/drawing/2014/main" id="{8EC4F79D-1A03-454F-9BE2-A15A94D10A47}"/>
              </a:ext>
            </a:extLst>
          </p:cNvPr>
          <p:cNvCxnSpPr>
            <a:cxnSpLocks/>
          </p:cNvCxnSpPr>
          <p:nvPr/>
        </p:nvCxnSpPr>
        <p:spPr>
          <a:xfrm rot="5400000">
            <a:off x="10187392" y="4291828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8" name="接點: 肘形 557">
            <a:extLst>
              <a:ext uri="{FF2B5EF4-FFF2-40B4-BE49-F238E27FC236}">
                <a16:creationId xmlns:a16="http://schemas.microsoft.com/office/drawing/2014/main" id="{94EA7AC3-139A-4843-9D1F-56718F1686FC}"/>
              </a:ext>
            </a:extLst>
          </p:cNvPr>
          <p:cNvCxnSpPr>
            <a:cxnSpLocks/>
          </p:cNvCxnSpPr>
          <p:nvPr/>
        </p:nvCxnSpPr>
        <p:spPr>
          <a:xfrm rot="5400000">
            <a:off x="11449393" y="4293572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4" name="文字方塊 563">
            <a:extLst>
              <a:ext uri="{FF2B5EF4-FFF2-40B4-BE49-F238E27FC236}">
                <a16:creationId xmlns:a16="http://schemas.microsoft.com/office/drawing/2014/main" id="{F71FDF03-EB73-4D50-BDA3-2E690ECF2564}"/>
              </a:ext>
            </a:extLst>
          </p:cNvPr>
          <p:cNvSpPr txBox="1"/>
          <p:nvPr/>
        </p:nvSpPr>
        <p:spPr>
          <a:xfrm>
            <a:off x="7920533" y="411685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565" name="文字方塊 564">
            <a:extLst>
              <a:ext uri="{FF2B5EF4-FFF2-40B4-BE49-F238E27FC236}">
                <a16:creationId xmlns:a16="http://schemas.microsoft.com/office/drawing/2014/main" id="{16DE8109-3B05-49B5-BCB8-9BD647C812CE}"/>
              </a:ext>
            </a:extLst>
          </p:cNvPr>
          <p:cNvSpPr txBox="1"/>
          <p:nvPr/>
        </p:nvSpPr>
        <p:spPr>
          <a:xfrm>
            <a:off x="9172217" y="41462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566" name="文字方塊 565">
            <a:extLst>
              <a:ext uri="{FF2B5EF4-FFF2-40B4-BE49-F238E27FC236}">
                <a16:creationId xmlns:a16="http://schemas.microsoft.com/office/drawing/2014/main" id="{39E4B5CA-A600-4077-8058-3FA56BAC5982}"/>
              </a:ext>
            </a:extLst>
          </p:cNvPr>
          <p:cNvSpPr txBox="1"/>
          <p:nvPr/>
        </p:nvSpPr>
        <p:spPr>
          <a:xfrm>
            <a:off x="11732482" y="41450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567" name="文字方塊 566">
            <a:extLst>
              <a:ext uri="{FF2B5EF4-FFF2-40B4-BE49-F238E27FC236}">
                <a16:creationId xmlns:a16="http://schemas.microsoft.com/office/drawing/2014/main" id="{C2C079F1-A0C4-4798-955E-A23973B4E0F4}"/>
              </a:ext>
            </a:extLst>
          </p:cNvPr>
          <p:cNvSpPr txBox="1"/>
          <p:nvPr/>
        </p:nvSpPr>
        <p:spPr>
          <a:xfrm>
            <a:off x="2811491" y="53256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68" name="接點: 肘形 567">
            <a:extLst>
              <a:ext uri="{FF2B5EF4-FFF2-40B4-BE49-F238E27FC236}">
                <a16:creationId xmlns:a16="http://schemas.microsoft.com/office/drawing/2014/main" id="{90E8C516-FB20-4BB2-807E-E906270DBCEA}"/>
              </a:ext>
            </a:extLst>
          </p:cNvPr>
          <p:cNvCxnSpPr>
            <a:cxnSpLocks/>
          </p:cNvCxnSpPr>
          <p:nvPr/>
        </p:nvCxnSpPr>
        <p:spPr>
          <a:xfrm rot="5400000">
            <a:off x="2520952" y="5530831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9" name="文字方塊 568">
            <a:extLst>
              <a:ext uri="{FF2B5EF4-FFF2-40B4-BE49-F238E27FC236}">
                <a16:creationId xmlns:a16="http://schemas.microsoft.com/office/drawing/2014/main" id="{93003424-4E8F-4B99-9721-9BF8C3F09335}"/>
              </a:ext>
            </a:extLst>
          </p:cNvPr>
          <p:cNvSpPr txBox="1"/>
          <p:nvPr/>
        </p:nvSpPr>
        <p:spPr>
          <a:xfrm>
            <a:off x="4054572" y="5306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70" name="接點: 肘形 569">
            <a:extLst>
              <a:ext uri="{FF2B5EF4-FFF2-40B4-BE49-F238E27FC236}">
                <a16:creationId xmlns:a16="http://schemas.microsoft.com/office/drawing/2014/main" id="{0D2FAA9E-3B14-4971-9F2F-6CE64F8951A8}"/>
              </a:ext>
            </a:extLst>
          </p:cNvPr>
          <p:cNvCxnSpPr>
            <a:cxnSpLocks/>
          </p:cNvCxnSpPr>
          <p:nvPr/>
        </p:nvCxnSpPr>
        <p:spPr>
          <a:xfrm rot="5400000">
            <a:off x="3759987" y="5531206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1" name="文字方塊 570">
            <a:extLst>
              <a:ext uri="{FF2B5EF4-FFF2-40B4-BE49-F238E27FC236}">
                <a16:creationId xmlns:a16="http://schemas.microsoft.com/office/drawing/2014/main" id="{B0362F68-217B-400E-8940-2345C2EAE8AE}"/>
              </a:ext>
            </a:extLst>
          </p:cNvPr>
          <p:cNvSpPr txBox="1"/>
          <p:nvPr/>
        </p:nvSpPr>
        <p:spPr>
          <a:xfrm>
            <a:off x="5351627" y="5337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72" name="接點: 肘形 571">
            <a:extLst>
              <a:ext uri="{FF2B5EF4-FFF2-40B4-BE49-F238E27FC236}">
                <a16:creationId xmlns:a16="http://schemas.microsoft.com/office/drawing/2014/main" id="{9D0E0044-D1E2-4C27-AA88-2723634205D4}"/>
              </a:ext>
            </a:extLst>
          </p:cNvPr>
          <p:cNvCxnSpPr>
            <a:cxnSpLocks/>
          </p:cNvCxnSpPr>
          <p:nvPr/>
        </p:nvCxnSpPr>
        <p:spPr>
          <a:xfrm rot="5400000">
            <a:off x="5061654" y="5526840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3" name="文字方塊 572">
            <a:extLst>
              <a:ext uri="{FF2B5EF4-FFF2-40B4-BE49-F238E27FC236}">
                <a16:creationId xmlns:a16="http://schemas.microsoft.com/office/drawing/2014/main" id="{0887FF0A-24DA-4337-8836-8A35C48EA644}"/>
              </a:ext>
            </a:extLst>
          </p:cNvPr>
          <p:cNvSpPr txBox="1"/>
          <p:nvPr/>
        </p:nvSpPr>
        <p:spPr>
          <a:xfrm>
            <a:off x="6612045" y="53256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74" name="接點: 肘形 573">
            <a:extLst>
              <a:ext uri="{FF2B5EF4-FFF2-40B4-BE49-F238E27FC236}">
                <a16:creationId xmlns:a16="http://schemas.microsoft.com/office/drawing/2014/main" id="{248A06AF-7B86-49E5-B3EF-AEF76A5CF644}"/>
              </a:ext>
            </a:extLst>
          </p:cNvPr>
          <p:cNvCxnSpPr>
            <a:cxnSpLocks/>
          </p:cNvCxnSpPr>
          <p:nvPr/>
        </p:nvCxnSpPr>
        <p:spPr>
          <a:xfrm rot="5400000">
            <a:off x="6325771" y="5528629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5" name="接點: 肘形 574">
            <a:extLst>
              <a:ext uri="{FF2B5EF4-FFF2-40B4-BE49-F238E27FC236}">
                <a16:creationId xmlns:a16="http://schemas.microsoft.com/office/drawing/2014/main" id="{0FB668C0-D3D2-4914-848A-76AB89D8C8AB}"/>
              </a:ext>
            </a:extLst>
          </p:cNvPr>
          <p:cNvCxnSpPr>
            <a:cxnSpLocks/>
          </p:cNvCxnSpPr>
          <p:nvPr/>
        </p:nvCxnSpPr>
        <p:spPr>
          <a:xfrm rot="5400000">
            <a:off x="7647494" y="5539379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6" name="接點: 肘形 575">
            <a:extLst>
              <a:ext uri="{FF2B5EF4-FFF2-40B4-BE49-F238E27FC236}">
                <a16:creationId xmlns:a16="http://schemas.microsoft.com/office/drawing/2014/main" id="{09D04ABC-515C-424E-B158-CEFABC447143}"/>
              </a:ext>
            </a:extLst>
          </p:cNvPr>
          <p:cNvCxnSpPr>
            <a:cxnSpLocks/>
          </p:cNvCxnSpPr>
          <p:nvPr/>
        </p:nvCxnSpPr>
        <p:spPr>
          <a:xfrm rot="5400000">
            <a:off x="8900127" y="5530264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7" name="文字方塊 576">
            <a:extLst>
              <a:ext uri="{FF2B5EF4-FFF2-40B4-BE49-F238E27FC236}">
                <a16:creationId xmlns:a16="http://schemas.microsoft.com/office/drawing/2014/main" id="{DDDB411B-4C54-4983-85B1-928EBA489B83}"/>
              </a:ext>
            </a:extLst>
          </p:cNvPr>
          <p:cNvSpPr txBox="1"/>
          <p:nvPr/>
        </p:nvSpPr>
        <p:spPr>
          <a:xfrm>
            <a:off x="10485252" y="5330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78" name="接點: 肘形 577">
            <a:extLst>
              <a:ext uri="{FF2B5EF4-FFF2-40B4-BE49-F238E27FC236}">
                <a16:creationId xmlns:a16="http://schemas.microsoft.com/office/drawing/2014/main" id="{50EB732E-AAD5-416E-91F8-E8AFFADD045E}"/>
              </a:ext>
            </a:extLst>
          </p:cNvPr>
          <p:cNvCxnSpPr>
            <a:cxnSpLocks/>
          </p:cNvCxnSpPr>
          <p:nvPr/>
        </p:nvCxnSpPr>
        <p:spPr>
          <a:xfrm rot="5400000">
            <a:off x="10195193" y="5525694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9" name="接點: 肘形 578">
            <a:extLst>
              <a:ext uri="{FF2B5EF4-FFF2-40B4-BE49-F238E27FC236}">
                <a16:creationId xmlns:a16="http://schemas.microsoft.com/office/drawing/2014/main" id="{292BEF1F-429E-4B79-A1FC-F810A6915B90}"/>
              </a:ext>
            </a:extLst>
          </p:cNvPr>
          <p:cNvCxnSpPr>
            <a:cxnSpLocks/>
          </p:cNvCxnSpPr>
          <p:nvPr/>
        </p:nvCxnSpPr>
        <p:spPr>
          <a:xfrm rot="5400000">
            <a:off x="11383934" y="5529092"/>
            <a:ext cx="321708" cy="54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4F57E512-9763-4DD9-B9E9-11F5F4C96B68}"/>
              </a:ext>
            </a:extLst>
          </p:cNvPr>
          <p:cNvSpPr txBox="1"/>
          <p:nvPr/>
        </p:nvSpPr>
        <p:spPr>
          <a:xfrm>
            <a:off x="7927779" y="530844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581" name="文字方塊 580">
            <a:extLst>
              <a:ext uri="{FF2B5EF4-FFF2-40B4-BE49-F238E27FC236}">
                <a16:creationId xmlns:a16="http://schemas.microsoft.com/office/drawing/2014/main" id="{02DBE2BC-8704-4067-87F1-941375566DE3}"/>
              </a:ext>
            </a:extLst>
          </p:cNvPr>
          <p:cNvSpPr txBox="1"/>
          <p:nvPr/>
        </p:nvSpPr>
        <p:spPr>
          <a:xfrm>
            <a:off x="9179463" y="533787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582" name="文字方塊 581">
            <a:extLst>
              <a:ext uri="{FF2B5EF4-FFF2-40B4-BE49-F238E27FC236}">
                <a16:creationId xmlns:a16="http://schemas.microsoft.com/office/drawing/2014/main" id="{C0347422-6C7A-4824-B300-C40749A6C8E7}"/>
              </a:ext>
            </a:extLst>
          </p:cNvPr>
          <p:cNvSpPr txBox="1"/>
          <p:nvPr/>
        </p:nvSpPr>
        <p:spPr>
          <a:xfrm>
            <a:off x="11670878" y="534335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583" name="接點: 肘形 582">
            <a:extLst>
              <a:ext uri="{FF2B5EF4-FFF2-40B4-BE49-F238E27FC236}">
                <a16:creationId xmlns:a16="http://schemas.microsoft.com/office/drawing/2014/main" id="{F779FC28-6A92-4A4A-B5CB-B0848819889B}"/>
              </a:ext>
            </a:extLst>
          </p:cNvPr>
          <p:cNvCxnSpPr>
            <a:cxnSpLocks/>
          </p:cNvCxnSpPr>
          <p:nvPr/>
        </p:nvCxnSpPr>
        <p:spPr>
          <a:xfrm rot="5400000">
            <a:off x="229012" y="3069362"/>
            <a:ext cx="632171" cy="209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接點: 肘形 583">
            <a:extLst>
              <a:ext uri="{FF2B5EF4-FFF2-40B4-BE49-F238E27FC236}">
                <a16:creationId xmlns:a16="http://schemas.microsoft.com/office/drawing/2014/main" id="{C7F1A378-37E5-4B4B-9326-4EF7176CEF0B}"/>
              </a:ext>
            </a:extLst>
          </p:cNvPr>
          <p:cNvCxnSpPr>
            <a:cxnSpLocks/>
          </p:cNvCxnSpPr>
          <p:nvPr/>
        </p:nvCxnSpPr>
        <p:spPr>
          <a:xfrm rot="5400000">
            <a:off x="207192" y="4296753"/>
            <a:ext cx="634193" cy="223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接點: 肘形 584">
            <a:extLst>
              <a:ext uri="{FF2B5EF4-FFF2-40B4-BE49-F238E27FC236}">
                <a16:creationId xmlns:a16="http://schemas.microsoft.com/office/drawing/2014/main" id="{F1B849D8-6389-4F75-AFC1-8BCC5714F3EF}"/>
              </a:ext>
            </a:extLst>
          </p:cNvPr>
          <p:cNvCxnSpPr>
            <a:cxnSpLocks/>
          </p:cNvCxnSpPr>
          <p:nvPr/>
        </p:nvCxnSpPr>
        <p:spPr>
          <a:xfrm rot="5400000">
            <a:off x="176960" y="5551626"/>
            <a:ext cx="628006" cy="200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接點: 肘形 585">
            <a:extLst>
              <a:ext uri="{FF2B5EF4-FFF2-40B4-BE49-F238E27FC236}">
                <a16:creationId xmlns:a16="http://schemas.microsoft.com/office/drawing/2014/main" id="{D57EDD1A-DB24-4A01-9478-94D0FDB30491}"/>
              </a:ext>
            </a:extLst>
          </p:cNvPr>
          <p:cNvCxnSpPr>
            <a:cxnSpLocks/>
          </p:cNvCxnSpPr>
          <p:nvPr/>
        </p:nvCxnSpPr>
        <p:spPr>
          <a:xfrm rot="5400000">
            <a:off x="10690281" y="3058667"/>
            <a:ext cx="621169" cy="219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7" name="接點: 肘形 586">
            <a:extLst>
              <a:ext uri="{FF2B5EF4-FFF2-40B4-BE49-F238E27FC236}">
                <a16:creationId xmlns:a16="http://schemas.microsoft.com/office/drawing/2014/main" id="{7725263B-27C5-43AB-812E-E8B625ECF9C9}"/>
              </a:ext>
            </a:extLst>
          </p:cNvPr>
          <p:cNvCxnSpPr>
            <a:cxnSpLocks/>
          </p:cNvCxnSpPr>
          <p:nvPr/>
        </p:nvCxnSpPr>
        <p:spPr>
          <a:xfrm rot="5400000">
            <a:off x="9440861" y="3059920"/>
            <a:ext cx="623773" cy="220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接點: 肘形 587">
            <a:extLst>
              <a:ext uri="{FF2B5EF4-FFF2-40B4-BE49-F238E27FC236}">
                <a16:creationId xmlns:a16="http://schemas.microsoft.com/office/drawing/2014/main" id="{2A5ECD4F-6C96-49AD-8B9E-D856A5702F99}"/>
              </a:ext>
            </a:extLst>
          </p:cNvPr>
          <p:cNvCxnSpPr>
            <a:cxnSpLocks/>
          </p:cNvCxnSpPr>
          <p:nvPr/>
        </p:nvCxnSpPr>
        <p:spPr>
          <a:xfrm rot="5400000">
            <a:off x="8175072" y="3051170"/>
            <a:ext cx="632941" cy="246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接點: 肘形 588">
            <a:extLst>
              <a:ext uri="{FF2B5EF4-FFF2-40B4-BE49-F238E27FC236}">
                <a16:creationId xmlns:a16="http://schemas.microsoft.com/office/drawing/2014/main" id="{69890F15-B6FC-41CE-AB97-729E2B0C8D2F}"/>
              </a:ext>
            </a:extLst>
          </p:cNvPr>
          <p:cNvCxnSpPr>
            <a:cxnSpLocks/>
          </p:cNvCxnSpPr>
          <p:nvPr/>
        </p:nvCxnSpPr>
        <p:spPr>
          <a:xfrm rot="5400000">
            <a:off x="6942815" y="3064260"/>
            <a:ext cx="630216" cy="217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接點: 肘形 589">
            <a:extLst>
              <a:ext uri="{FF2B5EF4-FFF2-40B4-BE49-F238E27FC236}">
                <a16:creationId xmlns:a16="http://schemas.microsoft.com/office/drawing/2014/main" id="{85E42361-C5E3-4683-896D-76D81E8F2340}"/>
              </a:ext>
            </a:extLst>
          </p:cNvPr>
          <p:cNvCxnSpPr>
            <a:cxnSpLocks/>
          </p:cNvCxnSpPr>
          <p:nvPr/>
        </p:nvCxnSpPr>
        <p:spPr>
          <a:xfrm rot="5400000">
            <a:off x="5586685" y="3056832"/>
            <a:ext cx="630217" cy="232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接點: 肘形 590">
            <a:extLst>
              <a:ext uri="{FF2B5EF4-FFF2-40B4-BE49-F238E27FC236}">
                <a16:creationId xmlns:a16="http://schemas.microsoft.com/office/drawing/2014/main" id="{B8547EEF-49E1-49CF-B327-221063F4662A}"/>
              </a:ext>
            </a:extLst>
          </p:cNvPr>
          <p:cNvCxnSpPr>
            <a:cxnSpLocks/>
          </p:cNvCxnSpPr>
          <p:nvPr/>
        </p:nvCxnSpPr>
        <p:spPr>
          <a:xfrm rot="5400000">
            <a:off x="4345927" y="3057699"/>
            <a:ext cx="623773" cy="224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接點: 肘形 592">
            <a:extLst>
              <a:ext uri="{FF2B5EF4-FFF2-40B4-BE49-F238E27FC236}">
                <a16:creationId xmlns:a16="http://schemas.microsoft.com/office/drawing/2014/main" id="{E9A363BD-855D-43E2-936C-41CB3DAECA29}"/>
              </a:ext>
            </a:extLst>
          </p:cNvPr>
          <p:cNvCxnSpPr>
            <a:cxnSpLocks/>
          </p:cNvCxnSpPr>
          <p:nvPr/>
        </p:nvCxnSpPr>
        <p:spPr>
          <a:xfrm rot="5400000">
            <a:off x="1819150" y="3062194"/>
            <a:ext cx="630981" cy="219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" name="接點: 肘形 593">
            <a:extLst>
              <a:ext uri="{FF2B5EF4-FFF2-40B4-BE49-F238E27FC236}">
                <a16:creationId xmlns:a16="http://schemas.microsoft.com/office/drawing/2014/main" id="{06C8D96D-6198-4672-B25E-EB31AACC721C}"/>
              </a:ext>
            </a:extLst>
          </p:cNvPr>
          <p:cNvCxnSpPr>
            <a:cxnSpLocks/>
          </p:cNvCxnSpPr>
          <p:nvPr/>
        </p:nvCxnSpPr>
        <p:spPr>
          <a:xfrm rot="5400000">
            <a:off x="10683261" y="4291499"/>
            <a:ext cx="650179" cy="205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接點: 肘形 594">
            <a:extLst>
              <a:ext uri="{FF2B5EF4-FFF2-40B4-BE49-F238E27FC236}">
                <a16:creationId xmlns:a16="http://schemas.microsoft.com/office/drawing/2014/main" id="{A6F5DBE3-7A4C-4757-BEB9-DAB0459EEF78}"/>
              </a:ext>
            </a:extLst>
          </p:cNvPr>
          <p:cNvCxnSpPr>
            <a:cxnSpLocks/>
          </p:cNvCxnSpPr>
          <p:nvPr/>
        </p:nvCxnSpPr>
        <p:spPr>
          <a:xfrm rot="5400000">
            <a:off x="9413061" y="4269368"/>
            <a:ext cx="650177" cy="249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接點: 肘形 595">
            <a:extLst>
              <a:ext uri="{FF2B5EF4-FFF2-40B4-BE49-F238E27FC236}">
                <a16:creationId xmlns:a16="http://schemas.microsoft.com/office/drawing/2014/main" id="{C54AD25D-E7A0-4433-83CE-E28B26CFEC17}"/>
              </a:ext>
            </a:extLst>
          </p:cNvPr>
          <p:cNvCxnSpPr>
            <a:cxnSpLocks/>
          </p:cNvCxnSpPr>
          <p:nvPr/>
        </p:nvCxnSpPr>
        <p:spPr>
          <a:xfrm rot="5400000">
            <a:off x="8160398" y="4264576"/>
            <a:ext cx="650176" cy="258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接點: 肘形 596">
            <a:extLst>
              <a:ext uri="{FF2B5EF4-FFF2-40B4-BE49-F238E27FC236}">
                <a16:creationId xmlns:a16="http://schemas.microsoft.com/office/drawing/2014/main" id="{EA4E5ADC-9730-4759-9D73-6C245C3B59D2}"/>
              </a:ext>
            </a:extLst>
          </p:cNvPr>
          <p:cNvCxnSpPr>
            <a:cxnSpLocks/>
          </p:cNvCxnSpPr>
          <p:nvPr/>
        </p:nvCxnSpPr>
        <p:spPr>
          <a:xfrm rot="5400000">
            <a:off x="6918384" y="4276397"/>
            <a:ext cx="657141" cy="241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接點: 肘形 597">
            <a:extLst>
              <a:ext uri="{FF2B5EF4-FFF2-40B4-BE49-F238E27FC236}">
                <a16:creationId xmlns:a16="http://schemas.microsoft.com/office/drawing/2014/main" id="{6C2F9839-F95E-4CE0-8828-28854AA928F8}"/>
              </a:ext>
            </a:extLst>
          </p:cNvPr>
          <p:cNvCxnSpPr>
            <a:cxnSpLocks/>
          </p:cNvCxnSpPr>
          <p:nvPr/>
        </p:nvCxnSpPr>
        <p:spPr>
          <a:xfrm rot="5400000">
            <a:off x="5562970" y="4261595"/>
            <a:ext cx="647856" cy="262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接點: 肘形 598">
            <a:extLst>
              <a:ext uri="{FF2B5EF4-FFF2-40B4-BE49-F238E27FC236}">
                <a16:creationId xmlns:a16="http://schemas.microsoft.com/office/drawing/2014/main" id="{CD96A023-B040-4482-B0DA-A76DA296341F}"/>
              </a:ext>
            </a:extLst>
          </p:cNvPr>
          <p:cNvCxnSpPr>
            <a:cxnSpLocks/>
          </p:cNvCxnSpPr>
          <p:nvPr/>
        </p:nvCxnSpPr>
        <p:spPr>
          <a:xfrm rot="5400000">
            <a:off x="4333459" y="4284960"/>
            <a:ext cx="652654" cy="220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接點: 肘形 599">
            <a:extLst>
              <a:ext uri="{FF2B5EF4-FFF2-40B4-BE49-F238E27FC236}">
                <a16:creationId xmlns:a16="http://schemas.microsoft.com/office/drawing/2014/main" id="{7F1FCADC-5BF3-419A-AA1C-7AB3DA481FF2}"/>
              </a:ext>
            </a:extLst>
          </p:cNvPr>
          <p:cNvCxnSpPr>
            <a:cxnSpLocks/>
          </p:cNvCxnSpPr>
          <p:nvPr/>
        </p:nvCxnSpPr>
        <p:spPr>
          <a:xfrm rot="5400000">
            <a:off x="3059004" y="4295062"/>
            <a:ext cx="655375" cy="205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接點: 肘形 600">
            <a:extLst>
              <a:ext uri="{FF2B5EF4-FFF2-40B4-BE49-F238E27FC236}">
                <a16:creationId xmlns:a16="http://schemas.microsoft.com/office/drawing/2014/main" id="{D33B30B7-7A10-48F0-805E-BF8506547551}"/>
              </a:ext>
            </a:extLst>
          </p:cNvPr>
          <p:cNvCxnSpPr>
            <a:cxnSpLocks/>
          </p:cNvCxnSpPr>
          <p:nvPr/>
        </p:nvCxnSpPr>
        <p:spPr>
          <a:xfrm rot="5400000">
            <a:off x="1805491" y="4286162"/>
            <a:ext cx="652660" cy="218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接點: 肘形 601">
            <a:extLst>
              <a:ext uri="{FF2B5EF4-FFF2-40B4-BE49-F238E27FC236}">
                <a16:creationId xmlns:a16="http://schemas.microsoft.com/office/drawing/2014/main" id="{3469443E-7B8E-454F-AAE4-261D6A8BC828}"/>
              </a:ext>
            </a:extLst>
          </p:cNvPr>
          <p:cNvCxnSpPr>
            <a:cxnSpLocks/>
          </p:cNvCxnSpPr>
          <p:nvPr/>
        </p:nvCxnSpPr>
        <p:spPr>
          <a:xfrm rot="5400000">
            <a:off x="10685052" y="5556549"/>
            <a:ext cx="620277" cy="194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接點: 肘形 602">
            <a:extLst>
              <a:ext uri="{FF2B5EF4-FFF2-40B4-BE49-F238E27FC236}">
                <a16:creationId xmlns:a16="http://schemas.microsoft.com/office/drawing/2014/main" id="{CB14864C-7B0E-491C-9933-024B0E6AF0B7}"/>
              </a:ext>
            </a:extLst>
          </p:cNvPr>
          <p:cNvCxnSpPr>
            <a:cxnSpLocks/>
          </p:cNvCxnSpPr>
          <p:nvPr/>
        </p:nvCxnSpPr>
        <p:spPr>
          <a:xfrm rot="5400000">
            <a:off x="9421042" y="5553129"/>
            <a:ext cx="618891" cy="202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接點: 肘形 603">
            <a:extLst>
              <a:ext uri="{FF2B5EF4-FFF2-40B4-BE49-F238E27FC236}">
                <a16:creationId xmlns:a16="http://schemas.microsoft.com/office/drawing/2014/main" id="{E4726DCD-2388-4477-8C4C-BAF8686F1984}"/>
              </a:ext>
            </a:extLst>
          </p:cNvPr>
          <p:cNvCxnSpPr>
            <a:cxnSpLocks/>
          </p:cNvCxnSpPr>
          <p:nvPr/>
        </p:nvCxnSpPr>
        <p:spPr>
          <a:xfrm rot="5400000">
            <a:off x="8155254" y="5549459"/>
            <a:ext cx="608505" cy="220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接點: 肘形 604">
            <a:extLst>
              <a:ext uri="{FF2B5EF4-FFF2-40B4-BE49-F238E27FC236}">
                <a16:creationId xmlns:a16="http://schemas.microsoft.com/office/drawing/2014/main" id="{D9204088-D264-4A2C-B8C5-EB7DB7730DEA}"/>
              </a:ext>
            </a:extLst>
          </p:cNvPr>
          <p:cNvCxnSpPr>
            <a:cxnSpLocks/>
          </p:cNvCxnSpPr>
          <p:nvPr/>
        </p:nvCxnSpPr>
        <p:spPr>
          <a:xfrm rot="5400000">
            <a:off x="6943514" y="5565997"/>
            <a:ext cx="620343" cy="193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接點: 肘形 605">
            <a:extLst>
              <a:ext uri="{FF2B5EF4-FFF2-40B4-BE49-F238E27FC236}">
                <a16:creationId xmlns:a16="http://schemas.microsoft.com/office/drawing/2014/main" id="{60618F29-CAD1-4F4B-A772-AE4DBA6B5104}"/>
              </a:ext>
            </a:extLst>
          </p:cNvPr>
          <p:cNvCxnSpPr>
            <a:cxnSpLocks/>
          </p:cNvCxnSpPr>
          <p:nvPr/>
        </p:nvCxnSpPr>
        <p:spPr>
          <a:xfrm rot="5400000">
            <a:off x="5579642" y="5556574"/>
            <a:ext cx="611232" cy="203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接點: 肘形 606">
            <a:extLst>
              <a:ext uri="{FF2B5EF4-FFF2-40B4-BE49-F238E27FC236}">
                <a16:creationId xmlns:a16="http://schemas.microsoft.com/office/drawing/2014/main" id="{B39C10A4-F181-41E4-B8F3-C62A11051EAA}"/>
              </a:ext>
            </a:extLst>
          </p:cNvPr>
          <p:cNvCxnSpPr>
            <a:cxnSpLocks/>
          </p:cNvCxnSpPr>
          <p:nvPr/>
        </p:nvCxnSpPr>
        <p:spPr>
          <a:xfrm rot="5400000">
            <a:off x="4349247" y="5552935"/>
            <a:ext cx="613190" cy="2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8" name="接點: 肘形 607">
            <a:extLst>
              <a:ext uri="{FF2B5EF4-FFF2-40B4-BE49-F238E27FC236}">
                <a16:creationId xmlns:a16="http://schemas.microsoft.com/office/drawing/2014/main" id="{34619788-DA32-42D3-AA5D-1C1824F57992}"/>
              </a:ext>
            </a:extLst>
          </p:cNvPr>
          <p:cNvCxnSpPr>
            <a:cxnSpLocks/>
          </p:cNvCxnSpPr>
          <p:nvPr/>
        </p:nvCxnSpPr>
        <p:spPr>
          <a:xfrm rot="5400000">
            <a:off x="3054800" y="5554018"/>
            <a:ext cx="606303" cy="213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9" name="接點: 肘形 608">
            <a:extLst>
              <a:ext uri="{FF2B5EF4-FFF2-40B4-BE49-F238E27FC236}">
                <a16:creationId xmlns:a16="http://schemas.microsoft.com/office/drawing/2014/main" id="{C29E4DF3-C8B6-469A-A2C0-CA0DD4F04A46}"/>
              </a:ext>
            </a:extLst>
          </p:cNvPr>
          <p:cNvCxnSpPr>
            <a:cxnSpLocks/>
          </p:cNvCxnSpPr>
          <p:nvPr/>
        </p:nvCxnSpPr>
        <p:spPr>
          <a:xfrm rot="5400000">
            <a:off x="1815780" y="5548634"/>
            <a:ext cx="622237" cy="212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3" name="直線單箭頭接點 612">
            <a:extLst>
              <a:ext uri="{FF2B5EF4-FFF2-40B4-BE49-F238E27FC236}">
                <a16:creationId xmlns:a16="http://schemas.microsoft.com/office/drawing/2014/main" id="{92C04DBD-4E78-480C-97D3-6274BC3807D0}"/>
              </a:ext>
            </a:extLst>
          </p:cNvPr>
          <p:cNvCxnSpPr>
            <a:cxnSpLocks/>
          </p:cNvCxnSpPr>
          <p:nvPr/>
        </p:nvCxnSpPr>
        <p:spPr>
          <a:xfrm flipH="1">
            <a:off x="8790278" y="1631252"/>
            <a:ext cx="2320584" cy="5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5" name="直線單箭頭接點 614">
            <a:extLst>
              <a:ext uri="{FF2B5EF4-FFF2-40B4-BE49-F238E27FC236}">
                <a16:creationId xmlns:a16="http://schemas.microsoft.com/office/drawing/2014/main" id="{AA1C3463-64BF-4E1D-9FB0-F657990903FD}"/>
              </a:ext>
            </a:extLst>
          </p:cNvPr>
          <p:cNvCxnSpPr>
            <a:cxnSpLocks/>
          </p:cNvCxnSpPr>
          <p:nvPr/>
        </p:nvCxnSpPr>
        <p:spPr>
          <a:xfrm flipH="1">
            <a:off x="7542211" y="1631484"/>
            <a:ext cx="2320584" cy="5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7" name="直線單箭頭接點 616">
            <a:extLst>
              <a:ext uri="{FF2B5EF4-FFF2-40B4-BE49-F238E27FC236}">
                <a16:creationId xmlns:a16="http://schemas.microsoft.com/office/drawing/2014/main" id="{AE49DFBE-39E0-4C3F-A477-C1D882A56F20}"/>
              </a:ext>
            </a:extLst>
          </p:cNvPr>
          <p:cNvCxnSpPr>
            <a:cxnSpLocks/>
          </p:cNvCxnSpPr>
          <p:nvPr/>
        </p:nvCxnSpPr>
        <p:spPr>
          <a:xfrm flipH="1">
            <a:off x="6193509" y="1631484"/>
            <a:ext cx="2421417" cy="5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1" name="直線單箭頭接點 620">
            <a:extLst>
              <a:ext uri="{FF2B5EF4-FFF2-40B4-BE49-F238E27FC236}">
                <a16:creationId xmlns:a16="http://schemas.microsoft.com/office/drawing/2014/main" id="{8CD27789-E9D9-4713-8A67-8A7D3A8B5D58}"/>
              </a:ext>
            </a:extLst>
          </p:cNvPr>
          <p:cNvCxnSpPr>
            <a:cxnSpLocks/>
          </p:cNvCxnSpPr>
          <p:nvPr/>
        </p:nvCxnSpPr>
        <p:spPr>
          <a:xfrm flipH="1">
            <a:off x="4945434" y="1631484"/>
            <a:ext cx="2421417" cy="5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3" name="直線單箭頭接點 622">
            <a:extLst>
              <a:ext uri="{FF2B5EF4-FFF2-40B4-BE49-F238E27FC236}">
                <a16:creationId xmlns:a16="http://schemas.microsoft.com/office/drawing/2014/main" id="{E2A0D4C2-33CA-4180-BA48-195E427E1D15}"/>
              </a:ext>
            </a:extLst>
          </p:cNvPr>
          <p:cNvCxnSpPr>
            <a:cxnSpLocks/>
          </p:cNvCxnSpPr>
          <p:nvPr/>
        </p:nvCxnSpPr>
        <p:spPr>
          <a:xfrm flipH="1">
            <a:off x="3664342" y="1631484"/>
            <a:ext cx="2353811" cy="5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5" name="直線單箭頭接點 624">
            <a:extLst>
              <a:ext uri="{FF2B5EF4-FFF2-40B4-BE49-F238E27FC236}">
                <a16:creationId xmlns:a16="http://schemas.microsoft.com/office/drawing/2014/main" id="{56D419C2-3B25-471D-812A-7020A828EAE8}"/>
              </a:ext>
            </a:extLst>
          </p:cNvPr>
          <p:cNvCxnSpPr>
            <a:cxnSpLocks/>
          </p:cNvCxnSpPr>
          <p:nvPr/>
        </p:nvCxnSpPr>
        <p:spPr>
          <a:xfrm flipH="1">
            <a:off x="2416271" y="1631484"/>
            <a:ext cx="2353811" cy="5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8" name="直線接點 647">
            <a:extLst>
              <a:ext uri="{FF2B5EF4-FFF2-40B4-BE49-F238E27FC236}">
                <a16:creationId xmlns:a16="http://schemas.microsoft.com/office/drawing/2014/main" id="{7633FD5C-BF21-4AE1-A725-7C6533CAFD5F}"/>
              </a:ext>
            </a:extLst>
          </p:cNvPr>
          <p:cNvCxnSpPr>
            <a:cxnSpLocks/>
          </p:cNvCxnSpPr>
          <p:nvPr/>
        </p:nvCxnSpPr>
        <p:spPr>
          <a:xfrm flipH="1">
            <a:off x="1631586" y="1681757"/>
            <a:ext cx="1846617" cy="4128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0" name="直線接點 649">
            <a:extLst>
              <a:ext uri="{FF2B5EF4-FFF2-40B4-BE49-F238E27FC236}">
                <a16:creationId xmlns:a16="http://schemas.microsoft.com/office/drawing/2014/main" id="{089D0B67-274E-4223-9D1C-12889E8EF7D2}"/>
              </a:ext>
            </a:extLst>
          </p:cNvPr>
          <p:cNvCxnSpPr>
            <a:cxnSpLocks/>
          </p:cNvCxnSpPr>
          <p:nvPr/>
        </p:nvCxnSpPr>
        <p:spPr>
          <a:xfrm flipH="1">
            <a:off x="1496676" y="1663196"/>
            <a:ext cx="758815" cy="1522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2" name="直線單箭頭接點 651">
            <a:extLst>
              <a:ext uri="{FF2B5EF4-FFF2-40B4-BE49-F238E27FC236}">
                <a16:creationId xmlns:a16="http://schemas.microsoft.com/office/drawing/2014/main" id="{FB1227B5-44F4-4DF3-9E7E-219AEEF644DF}"/>
              </a:ext>
            </a:extLst>
          </p:cNvPr>
          <p:cNvCxnSpPr>
            <a:cxnSpLocks/>
          </p:cNvCxnSpPr>
          <p:nvPr/>
        </p:nvCxnSpPr>
        <p:spPr>
          <a:xfrm flipH="1">
            <a:off x="795994" y="2060725"/>
            <a:ext cx="441590" cy="16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6" name="直線單箭頭接點 655">
            <a:extLst>
              <a:ext uri="{FF2B5EF4-FFF2-40B4-BE49-F238E27FC236}">
                <a16:creationId xmlns:a16="http://schemas.microsoft.com/office/drawing/2014/main" id="{C9A79B09-BC0A-4176-86AD-51003B509A30}"/>
              </a:ext>
            </a:extLst>
          </p:cNvPr>
          <p:cNvCxnSpPr>
            <a:cxnSpLocks/>
          </p:cNvCxnSpPr>
          <p:nvPr/>
        </p:nvCxnSpPr>
        <p:spPr>
          <a:xfrm flipH="1">
            <a:off x="4945436" y="2858082"/>
            <a:ext cx="4917357" cy="57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0" name="直線單箭頭接點 659">
            <a:extLst>
              <a:ext uri="{FF2B5EF4-FFF2-40B4-BE49-F238E27FC236}">
                <a16:creationId xmlns:a16="http://schemas.microsoft.com/office/drawing/2014/main" id="{76AC755C-99FA-44F4-9479-3E66197E101D}"/>
              </a:ext>
            </a:extLst>
          </p:cNvPr>
          <p:cNvCxnSpPr>
            <a:cxnSpLocks/>
          </p:cNvCxnSpPr>
          <p:nvPr/>
        </p:nvCxnSpPr>
        <p:spPr>
          <a:xfrm flipH="1">
            <a:off x="2416269" y="2858082"/>
            <a:ext cx="4950584" cy="57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3" name="直線接點 662">
            <a:extLst>
              <a:ext uri="{FF2B5EF4-FFF2-40B4-BE49-F238E27FC236}">
                <a16:creationId xmlns:a16="http://schemas.microsoft.com/office/drawing/2014/main" id="{93081F59-82E2-4513-ACA6-C7E80F597800}"/>
              </a:ext>
            </a:extLst>
          </p:cNvPr>
          <p:cNvCxnSpPr>
            <a:cxnSpLocks/>
          </p:cNvCxnSpPr>
          <p:nvPr/>
        </p:nvCxnSpPr>
        <p:spPr>
          <a:xfrm flipH="1">
            <a:off x="1302654" y="2858082"/>
            <a:ext cx="4715497" cy="5315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5" name="直線接點 664">
            <a:extLst>
              <a:ext uri="{FF2B5EF4-FFF2-40B4-BE49-F238E27FC236}">
                <a16:creationId xmlns:a16="http://schemas.microsoft.com/office/drawing/2014/main" id="{B892CBE5-5375-4B0B-AFB4-B9770AE2B954}"/>
              </a:ext>
            </a:extLst>
          </p:cNvPr>
          <p:cNvCxnSpPr>
            <a:cxnSpLocks/>
          </p:cNvCxnSpPr>
          <p:nvPr/>
        </p:nvCxnSpPr>
        <p:spPr>
          <a:xfrm flipH="1">
            <a:off x="1498600" y="2858082"/>
            <a:ext cx="3271480" cy="3672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7" name="直線接點 666">
            <a:extLst>
              <a:ext uri="{FF2B5EF4-FFF2-40B4-BE49-F238E27FC236}">
                <a16:creationId xmlns:a16="http://schemas.microsoft.com/office/drawing/2014/main" id="{57B9E752-A2CE-4200-AEB6-4DC421B016E0}"/>
              </a:ext>
            </a:extLst>
          </p:cNvPr>
          <p:cNvCxnSpPr>
            <a:cxnSpLocks/>
          </p:cNvCxnSpPr>
          <p:nvPr/>
        </p:nvCxnSpPr>
        <p:spPr>
          <a:xfrm flipH="1">
            <a:off x="1581035" y="2858082"/>
            <a:ext cx="1907949" cy="2141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3" name="直線接點 672">
            <a:extLst>
              <a:ext uri="{FF2B5EF4-FFF2-40B4-BE49-F238E27FC236}">
                <a16:creationId xmlns:a16="http://schemas.microsoft.com/office/drawing/2014/main" id="{5DA2B6C0-7FB6-4A15-9C6B-772DDF8034CB}"/>
              </a:ext>
            </a:extLst>
          </p:cNvPr>
          <p:cNvCxnSpPr>
            <a:cxnSpLocks/>
          </p:cNvCxnSpPr>
          <p:nvPr/>
        </p:nvCxnSpPr>
        <p:spPr>
          <a:xfrm flipH="1">
            <a:off x="1745675" y="2858082"/>
            <a:ext cx="495238" cy="500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6" name="直線單箭頭接點 675">
            <a:extLst>
              <a:ext uri="{FF2B5EF4-FFF2-40B4-BE49-F238E27FC236}">
                <a16:creationId xmlns:a16="http://schemas.microsoft.com/office/drawing/2014/main" id="{54E015D0-CB6A-4953-82C7-394B40D3E882}"/>
              </a:ext>
            </a:extLst>
          </p:cNvPr>
          <p:cNvCxnSpPr>
            <a:cxnSpLocks/>
          </p:cNvCxnSpPr>
          <p:nvPr/>
        </p:nvCxnSpPr>
        <p:spPr>
          <a:xfrm flipH="1">
            <a:off x="798117" y="3271498"/>
            <a:ext cx="481811" cy="17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7" name="直線單箭頭接點 676">
            <a:extLst>
              <a:ext uri="{FF2B5EF4-FFF2-40B4-BE49-F238E27FC236}">
                <a16:creationId xmlns:a16="http://schemas.microsoft.com/office/drawing/2014/main" id="{8089ACE3-2B6C-46CC-AC61-3E9A724707A5}"/>
              </a:ext>
            </a:extLst>
          </p:cNvPr>
          <p:cNvCxnSpPr>
            <a:cxnSpLocks/>
          </p:cNvCxnSpPr>
          <p:nvPr/>
        </p:nvCxnSpPr>
        <p:spPr>
          <a:xfrm flipH="1">
            <a:off x="789912" y="4460829"/>
            <a:ext cx="473563" cy="21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8" name="直線單箭頭接點 677">
            <a:extLst>
              <a:ext uri="{FF2B5EF4-FFF2-40B4-BE49-F238E27FC236}">
                <a16:creationId xmlns:a16="http://schemas.microsoft.com/office/drawing/2014/main" id="{1C6992B7-68C0-4DEF-A10D-5F97CE1B1823}"/>
              </a:ext>
            </a:extLst>
          </p:cNvPr>
          <p:cNvCxnSpPr>
            <a:cxnSpLocks/>
          </p:cNvCxnSpPr>
          <p:nvPr/>
        </p:nvCxnSpPr>
        <p:spPr>
          <a:xfrm flipH="1">
            <a:off x="734715" y="5735336"/>
            <a:ext cx="517219" cy="18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4" name="直線單箭頭接點 653">
            <a:extLst>
              <a:ext uri="{FF2B5EF4-FFF2-40B4-BE49-F238E27FC236}">
                <a16:creationId xmlns:a16="http://schemas.microsoft.com/office/drawing/2014/main" id="{5C2468DA-C3C2-4740-8B5F-05EB11DA5BA0}"/>
              </a:ext>
            </a:extLst>
          </p:cNvPr>
          <p:cNvCxnSpPr>
            <a:cxnSpLocks/>
          </p:cNvCxnSpPr>
          <p:nvPr/>
        </p:nvCxnSpPr>
        <p:spPr>
          <a:xfrm flipH="1">
            <a:off x="6193507" y="2858082"/>
            <a:ext cx="4917357" cy="57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8" name="直線單箭頭接點 657">
            <a:extLst>
              <a:ext uri="{FF2B5EF4-FFF2-40B4-BE49-F238E27FC236}">
                <a16:creationId xmlns:a16="http://schemas.microsoft.com/office/drawing/2014/main" id="{1EBCD63B-861B-40D8-A697-6A076EBC3222}"/>
              </a:ext>
            </a:extLst>
          </p:cNvPr>
          <p:cNvCxnSpPr>
            <a:cxnSpLocks/>
          </p:cNvCxnSpPr>
          <p:nvPr/>
        </p:nvCxnSpPr>
        <p:spPr>
          <a:xfrm flipH="1">
            <a:off x="3664777" y="2858082"/>
            <a:ext cx="4950147" cy="5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8" name="直線接點 707">
            <a:extLst>
              <a:ext uri="{FF2B5EF4-FFF2-40B4-BE49-F238E27FC236}">
                <a16:creationId xmlns:a16="http://schemas.microsoft.com/office/drawing/2014/main" id="{DF64639E-28AB-48D0-A3F5-4C2D56BAE150}"/>
              </a:ext>
            </a:extLst>
          </p:cNvPr>
          <p:cNvCxnSpPr>
            <a:cxnSpLocks/>
          </p:cNvCxnSpPr>
          <p:nvPr/>
        </p:nvCxnSpPr>
        <p:spPr>
          <a:xfrm flipH="1">
            <a:off x="1426348" y="4070109"/>
            <a:ext cx="2063071" cy="1197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0" name="直線接點 709">
            <a:extLst>
              <a:ext uri="{FF2B5EF4-FFF2-40B4-BE49-F238E27FC236}">
                <a16:creationId xmlns:a16="http://schemas.microsoft.com/office/drawing/2014/main" id="{1101E994-7224-4710-82AA-70FEB29A0B71}"/>
              </a:ext>
            </a:extLst>
          </p:cNvPr>
          <p:cNvCxnSpPr>
            <a:cxnSpLocks/>
          </p:cNvCxnSpPr>
          <p:nvPr/>
        </p:nvCxnSpPr>
        <p:spPr>
          <a:xfrm flipH="1">
            <a:off x="1406947" y="4068924"/>
            <a:ext cx="3363131" cy="20636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2" name="直線接點 711">
            <a:extLst>
              <a:ext uri="{FF2B5EF4-FFF2-40B4-BE49-F238E27FC236}">
                <a16:creationId xmlns:a16="http://schemas.microsoft.com/office/drawing/2014/main" id="{6A95D14C-5E67-40F9-95E7-B7EECD3C61F1}"/>
              </a:ext>
            </a:extLst>
          </p:cNvPr>
          <p:cNvCxnSpPr>
            <a:cxnSpLocks/>
          </p:cNvCxnSpPr>
          <p:nvPr/>
        </p:nvCxnSpPr>
        <p:spPr>
          <a:xfrm flipH="1">
            <a:off x="1380889" y="4068924"/>
            <a:ext cx="4637260" cy="3001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4" name="直線接點 713">
            <a:extLst>
              <a:ext uri="{FF2B5EF4-FFF2-40B4-BE49-F238E27FC236}">
                <a16:creationId xmlns:a16="http://schemas.microsoft.com/office/drawing/2014/main" id="{7B83684A-79E6-4B62-B00F-3A859C7D913A}"/>
              </a:ext>
            </a:extLst>
          </p:cNvPr>
          <p:cNvCxnSpPr>
            <a:cxnSpLocks/>
          </p:cNvCxnSpPr>
          <p:nvPr/>
        </p:nvCxnSpPr>
        <p:spPr>
          <a:xfrm flipH="1">
            <a:off x="1391179" y="4068560"/>
            <a:ext cx="5976290" cy="3740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6" name="直線接點 715">
            <a:extLst>
              <a:ext uri="{FF2B5EF4-FFF2-40B4-BE49-F238E27FC236}">
                <a16:creationId xmlns:a16="http://schemas.microsoft.com/office/drawing/2014/main" id="{ACC29236-5B19-4617-AA6A-90C9C8598067}"/>
              </a:ext>
            </a:extLst>
          </p:cNvPr>
          <p:cNvCxnSpPr>
            <a:cxnSpLocks/>
          </p:cNvCxnSpPr>
          <p:nvPr/>
        </p:nvCxnSpPr>
        <p:spPr>
          <a:xfrm flipH="1">
            <a:off x="1354363" y="4068924"/>
            <a:ext cx="7260559" cy="449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8" name="直線接點 717">
            <a:extLst>
              <a:ext uri="{FF2B5EF4-FFF2-40B4-BE49-F238E27FC236}">
                <a16:creationId xmlns:a16="http://schemas.microsoft.com/office/drawing/2014/main" id="{FD7F3198-2B8A-4A17-B5F1-6189FD20317E}"/>
              </a:ext>
            </a:extLst>
          </p:cNvPr>
          <p:cNvCxnSpPr>
            <a:cxnSpLocks/>
          </p:cNvCxnSpPr>
          <p:nvPr/>
        </p:nvCxnSpPr>
        <p:spPr>
          <a:xfrm flipH="1">
            <a:off x="1366759" y="4068924"/>
            <a:ext cx="8496032" cy="5190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0" name="直線接點 719">
            <a:extLst>
              <a:ext uri="{FF2B5EF4-FFF2-40B4-BE49-F238E27FC236}">
                <a16:creationId xmlns:a16="http://schemas.microsoft.com/office/drawing/2014/main" id="{D8A06A1E-D23A-46EF-B010-2C8D9ED7A37A}"/>
              </a:ext>
            </a:extLst>
          </p:cNvPr>
          <p:cNvCxnSpPr>
            <a:cxnSpLocks/>
          </p:cNvCxnSpPr>
          <p:nvPr/>
        </p:nvCxnSpPr>
        <p:spPr>
          <a:xfrm flipH="1">
            <a:off x="1378927" y="4053486"/>
            <a:ext cx="9736540" cy="5889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4" name="直線接點 723">
            <a:extLst>
              <a:ext uri="{FF2B5EF4-FFF2-40B4-BE49-F238E27FC236}">
                <a16:creationId xmlns:a16="http://schemas.microsoft.com/office/drawing/2014/main" id="{CC657758-7ADB-4A3C-A785-F3FD7A27F1CE}"/>
              </a:ext>
            </a:extLst>
          </p:cNvPr>
          <p:cNvCxnSpPr>
            <a:cxnSpLocks/>
          </p:cNvCxnSpPr>
          <p:nvPr/>
        </p:nvCxnSpPr>
        <p:spPr>
          <a:xfrm flipH="1">
            <a:off x="1482100" y="5340906"/>
            <a:ext cx="754098" cy="365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6" name="直線接點 725">
            <a:extLst>
              <a:ext uri="{FF2B5EF4-FFF2-40B4-BE49-F238E27FC236}">
                <a16:creationId xmlns:a16="http://schemas.microsoft.com/office/drawing/2014/main" id="{418C1452-69E2-4EF0-A1FC-D7F741CEE923}"/>
              </a:ext>
            </a:extLst>
          </p:cNvPr>
          <p:cNvCxnSpPr>
            <a:cxnSpLocks/>
          </p:cNvCxnSpPr>
          <p:nvPr/>
        </p:nvCxnSpPr>
        <p:spPr>
          <a:xfrm flipH="1">
            <a:off x="1380495" y="5340906"/>
            <a:ext cx="2103774" cy="1124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8" name="直線接點 727">
            <a:extLst>
              <a:ext uri="{FF2B5EF4-FFF2-40B4-BE49-F238E27FC236}">
                <a16:creationId xmlns:a16="http://schemas.microsoft.com/office/drawing/2014/main" id="{C20FE606-A399-4CAD-917C-C89A36282762}"/>
              </a:ext>
            </a:extLst>
          </p:cNvPr>
          <p:cNvCxnSpPr>
            <a:cxnSpLocks/>
          </p:cNvCxnSpPr>
          <p:nvPr/>
        </p:nvCxnSpPr>
        <p:spPr>
          <a:xfrm flipH="1">
            <a:off x="1311736" y="5340906"/>
            <a:ext cx="3453629" cy="2055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0" name="直線接點 729">
            <a:extLst>
              <a:ext uri="{FF2B5EF4-FFF2-40B4-BE49-F238E27FC236}">
                <a16:creationId xmlns:a16="http://schemas.microsoft.com/office/drawing/2014/main" id="{DBDB2E9A-437D-47D7-80B7-236035E88CEE}"/>
              </a:ext>
            </a:extLst>
          </p:cNvPr>
          <p:cNvCxnSpPr>
            <a:cxnSpLocks/>
          </p:cNvCxnSpPr>
          <p:nvPr/>
        </p:nvCxnSpPr>
        <p:spPr>
          <a:xfrm flipH="1">
            <a:off x="1380495" y="5340906"/>
            <a:ext cx="4632941" cy="28186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2" name="直線接點 731">
            <a:extLst>
              <a:ext uri="{FF2B5EF4-FFF2-40B4-BE49-F238E27FC236}">
                <a16:creationId xmlns:a16="http://schemas.microsoft.com/office/drawing/2014/main" id="{17491923-6707-48CD-915B-06E682F6FD23}"/>
              </a:ext>
            </a:extLst>
          </p:cNvPr>
          <p:cNvCxnSpPr>
            <a:cxnSpLocks/>
          </p:cNvCxnSpPr>
          <p:nvPr/>
        </p:nvCxnSpPr>
        <p:spPr>
          <a:xfrm flipH="1">
            <a:off x="1311736" y="5340906"/>
            <a:ext cx="6050402" cy="3676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4" name="直線接點 733">
            <a:extLst>
              <a:ext uri="{FF2B5EF4-FFF2-40B4-BE49-F238E27FC236}">
                <a16:creationId xmlns:a16="http://schemas.microsoft.com/office/drawing/2014/main" id="{BD7D5621-9F41-4FFF-98F3-6E8BA74AE41B}"/>
              </a:ext>
            </a:extLst>
          </p:cNvPr>
          <p:cNvCxnSpPr>
            <a:cxnSpLocks/>
          </p:cNvCxnSpPr>
          <p:nvPr/>
        </p:nvCxnSpPr>
        <p:spPr>
          <a:xfrm flipH="1">
            <a:off x="1311736" y="5340906"/>
            <a:ext cx="7298473" cy="4417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6" name="直線接點 735">
            <a:extLst>
              <a:ext uri="{FF2B5EF4-FFF2-40B4-BE49-F238E27FC236}">
                <a16:creationId xmlns:a16="http://schemas.microsoft.com/office/drawing/2014/main" id="{7139091D-543E-4AA8-BD95-FF6EAA31CD36}"/>
              </a:ext>
            </a:extLst>
          </p:cNvPr>
          <p:cNvCxnSpPr>
            <a:cxnSpLocks/>
          </p:cNvCxnSpPr>
          <p:nvPr/>
        </p:nvCxnSpPr>
        <p:spPr>
          <a:xfrm flipH="1">
            <a:off x="1311736" y="5340906"/>
            <a:ext cx="8546342" cy="5159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8" name="直線接點 737">
            <a:extLst>
              <a:ext uri="{FF2B5EF4-FFF2-40B4-BE49-F238E27FC236}">
                <a16:creationId xmlns:a16="http://schemas.microsoft.com/office/drawing/2014/main" id="{1777BC01-94BF-4D8B-B477-E1C5E7830C82}"/>
              </a:ext>
            </a:extLst>
          </p:cNvPr>
          <p:cNvCxnSpPr>
            <a:cxnSpLocks/>
          </p:cNvCxnSpPr>
          <p:nvPr/>
        </p:nvCxnSpPr>
        <p:spPr>
          <a:xfrm flipH="1">
            <a:off x="1270255" y="5340906"/>
            <a:ext cx="9835894" cy="6182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5" name="直線接點 754">
            <a:extLst>
              <a:ext uri="{FF2B5EF4-FFF2-40B4-BE49-F238E27FC236}">
                <a16:creationId xmlns:a16="http://schemas.microsoft.com/office/drawing/2014/main" id="{06E36D73-A176-429B-81A7-8D5EE21507F0}"/>
              </a:ext>
            </a:extLst>
          </p:cNvPr>
          <p:cNvCxnSpPr>
            <a:cxnSpLocks/>
          </p:cNvCxnSpPr>
          <p:nvPr/>
        </p:nvCxnSpPr>
        <p:spPr>
          <a:xfrm flipH="1">
            <a:off x="1413515" y="4068924"/>
            <a:ext cx="827396" cy="324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52" name="群組 451">
            <a:extLst>
              <a:ext uri="{FF2B5EF4-FFF2-40B4-BE49-F238E27FC236}">
                <a16:creationId xmlns:a16="http://schemas.microsoft.com/office/drawing/2014/main" id="{EF5A8AD3-7715-5386-CBE6-0E6998C88CB7}"/>
              </a:ext>
            </a:extLst>
          </p:cNvPr>
          <p:cNvGrpSpPr/>
          <p:nvPr/>
        </p:nvGrpSpPr>
        <p:grpSpPr>
          <a:xfrm>
            <a:off x="1768516" y="2225684"/>
            <a:ext cx="954567" cy="633857"/>
            <a:chOff x="-781235" y="2317539"/>
            <a:chExt cx="954567" cy="633857"/>
          </a:xfrm>
        </p:grpSpPr>
        <p:sp>
          <p:nvSpPr>
            <p:cNvPr id="453" name="梯形 452">
              <a:extLst>
                <a:ext uri="{FF2B5EF4-FFF2-40B4-BE49-F238E27FC236}">
                  <a16:creationId xmlns:a16="http://schemas.microsoft.com/office/drawing/2014/main" id="{8F412464-8514-95CC-C063-64CD288B6EE2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4" name="文字方塊 453">
              <a:extLst>
                <a:ext uri="{FF2B5EF4-FFF2-40B4-BE49-F238E27FC236}">
                  <a16:creationId xmlns:a16="http://schemas.microsoft.com/office/drawing/2014/main" id="{64FECE17-897F-9EE1-1EB8-086F262AB2D2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462" name="文字方塊 461">
              <a:extLst>
                <a:ext uri="{FF2B5EF4-FFF2-40B4-BE49-F238E27FC236}">
                  <a16:creationId xmlns:a16="http://schemas.microsoft.com/office/drawing/2014/main" id="{9569DD97-54A9-D9A1-32CE-1301FD7865E0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63" name="文字方塊 462">
              <a:extLst>
                <a:ext uri="{FF2B5EF4-FFF2-40B4-BE49-F238E27FC236}">
                  <a16:creationId xmlns:a16="http://schemas.microsoft.com/office/drawing/2014/main" id="{56663078-57E6-34EC-A910-A585323ED89D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cxnSp>
        <p:nvCxnSpPr>
          <p:cNvPr id="526" name="接點: 肘形 525">
            <a:extLst>
              <a:ext uri="{FF2B5EF4-FFF2-40B4-BE49-F238E27FC236}">
                <a16:creationId xmlns:a16="http://schemas.microsoft.com/office/drawing/2014/main" id="{D19F6AF5-5D08-C6E9-53BC-7395423959BA}"/>
              </a:ext>
            </a:extLst>
          </p:cNvPr>
          <p:cNvCxnSpPr>
            <a:cxnSpLocks/>
          </p:cNvCxnSpPr>
          <p:nvPr/>
        </p:nvCxnSpPr>
        <p:spPr>
          <a:xfrm rot="5400000">
            <a:off x="3057044" y="3057526"/>
            <a:ext cx="631208" cy="2122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3" name="群組 552">
            <a:extLst>
              <a:ext uri="{FF2B5EF4-FFF2-40B4-BE49-F238E27FC236}">
                <a16:creationId xmlns:a16="http://schemas.microsoft.com/office/drawing/2014/main" id="{516732C3-C108-5B7E-0608-3274E299EDA6}"/>
              </a:ext>
            </a:extLst>
          </p:cNvPr>
          <p:cNvGrpSpPr/>
          <p:nvPr/>
        </p:nvGrpSpPr>
        <p:grpSpPr>
          <a:xfrm>
            <a:off x="2999378" y="4691795"/>
            <a:ext cx="954567" cy="633857"/>
            <a:chOff x="-781235" y="2317539"/>
            <a:chExt cx="954567" cy="633857"/>
          </a:xfrm>
        </p:grpSpPr>
        <p:sp>
          <p:nvSpPr>
            <p:cNvPr id="559" name="梯形 558">
              <a:extLst>
                <a:ext uri="{FF2B5EF4-FFF2-40B4-BE49-F238E27FC236}">
                  <a16:creationId xmlns:a16="http://schemas.microsoft.com/office/drawing/2014/main" id="{9934F46A-6FEA-F9E1-EC88-874DFAC80155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0" name="文字方塊 559">
              <a:extLst>
                <a:ext uri="{FF2B5EF4-FFF2-40B4-BE49-F238E27FC236}">
                  <a16:creationId xmlns:a16="http://schemas.microsoft.com/office/drawing/2014/main" id="{9610AECB-FD75-38B3-2821-631378F4551A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561" name="文字方塊 560">
              <a:extLst>
                <a:ext uri="{FF2B5EF4-FFF2-40B4-BE49-F238E27FC236}">
                  <a16:creationId xmlns:a16="http://schemas.microsoft.com/office/drawing/2014/main" id="{75E4DCB1-ECDF-C509-CC0A-25BABF187C0D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562" name="文字方塊 561">
              <a:extLst>
                <a:ext uri="{FF2B5EF4-FFF2-40B4-BE49-F238E27FC236}">
                  <a16:creationId xmlns:a16="http://schemas.microsoft.com/office/drawing/2014/main" id="{80A1B27A-5F92-47BE-E783-17D7E3E82F23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645" name="群組 644">
            <a:extLst>
              <a:ext uri="{FF2B5EF4-FFF2-40B4-BE49-F238E27FC236}">
                <a16:creationId xmlns:a16="http://schemas.microsoft.com/office/drawing/2014/main" id="{DE48B196-BDF9-05EB-68AA-F8291AB86D93}"/>
              </a:ext>
            </a:extLst>
          </p:cNvPr>
          <p:cNvGrpSpPr/>
          <p:nvPr/>
        </p:nvGrpSpPr>
        <p:grpSpPr>
          <a:xfrm>
            <a:off x="4288081" y="4693140"/>
            <a:ext cx="954567" cy="633857"/>
            <a:chOff x="-781235" y="2317539"/>
            <a:chExt cx="954567" cy="633857"/>
          </a:xfrm>
        </p:grpSpPr>
        <p:sp>
          <p:nvSpPr>
            <p:cNvPr id="646" name="梯形 645">
              <a:extLst>
                <a:ext uri="{FF2B5EF4-FFF2-40B4-BE49-F238E27FC236}">
                  <a16:creationId xmlns:a16="http://schemas.microsoft.com/office/drawing/2014/main" id="{CDEAF0ED-5899-09AA-370C-91EFEACB672E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7" name="文字方塊 646">
              <a:extLst>
                <a:ext uri="{FF2B5EF4-FFF2-40B4-BE49-F238E27FC236}">
                  <a16:creationId xmlns:a16="http://schemas.microsoft.com/office/drawing/2014/main" id="{340EA3E7-F917-68F9-9239-62B4B2A9A11A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649" name="文字方塊 648">
              <a:extLst>
                <a:ext uri="{FF2B5EF4-FFF2-40B4-BE49-F238E27FC236}">
                  <a16:creationId xmlns:a16="http://schemas.microsoft.com/office/drawing/2014/main" id="{BC55445B-B54F-9E6F-AA0A-84528A47BE8F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651" name="文字方塊 650">
              <a:extLst>
                <a:ext uri="{FF2B5EF4-FFF2-40B4-BE49-F238E27FC236}">
                  <a16:creationId xmlns:a16="http://schemas.microsoft.com/office/drawing/2014/main" id="{B6591677-59CE-903E-3861-2501242F2C57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679" name="群組 678">
            <a:extLst>
              <a:ext uri="{FF2B5EF4-FFF2-40B4-BE49-F238E27FC236}">
                <a16:creationId xmlns:a16="http://schemas.microsoft.com/office/drawing/2014/main" id="{F98D60B2-623E-C66A-FBA0-D3C716D1BCD3}"/>
              </a:ext>
            </a:extLst>
          </p:cNvPr>
          <p:cNvGrpSpPr/>
          <p:nvPr/>
        </p:nvGrpSpPr>
        <p:grpSpPr>
          <a:xfrm>
            <a:off x="4295133" y="1022264"/>
            <a:ext cx="954567" cy="633857"/>
            <a:chOff x="-781235" y="2317539"/>
            <a:chExt cx="954567" cy="633857"/>
          </a:xfrm>
        </p:grpSpPr>
        <p:sp>
          <p:nvSpPr>
            <p:cNvPr id="680" name="梯形 679">
              <a:extLst>
                <a:ext uri="{FF2B5EF4-FFF2-40B4-BE49-F238E27FC236}">
                  <a16:creationId xmlns:a16="http://schemas.microsoft.com/office/drawing/2014/main" id="{BBE7E5E8-D803-F53C-7A2A-3D35FF610EBE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1" name="文字方塊 680">
              <a:extLst>
                <a:ext uri="{FF2B5EF4-FFF2-40B4-BE49-F238E27FC236}">
                  <a16:creationId xmlns:a16="http://schemas.microsoft.com/office/drawing/2014/main" id="{1B633478-BB14-B5F2-2802-41DF8BA50AA9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682" name="文字方塊 681">
              <a:extLst>
                <a:ext uri="{FF2B5EF4-FFF2-40B4-BE49-F238E27FC236}">
                  <a16:creationId xmlns:a16="http://schemas.microsoft.com/office/drawing/2014/main" id="{EB826A0E-6EF6-0ACA-6365-3F226F0DD272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683" name="文字方塊 682">
              <a:extLst>
                <a:ext uri="{FF2B5EF4-FFF2-40B4-BE49-F238E27FC236}">
                  <a16:creationId xmlns:a16="http://schemas.microsoft.com/office/drawing/2014/main" id="{EDD3694E-60B6-CB47-25CB-C2129713122B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711" name="群組 710">
            <a:extLst>
              <a:ext uri="{FF2B5EF4-FFF2-40B4-BE49-F238E27FC236}">
                <a16:creationId xmlns:a16="http://schemas.microsoft.com/office/drawing/2014/main" id="{46649D30-1BB3-1B43-C13C-ADBFD24F8343}"/>
              </a:ext>
            </a:extLst>
          </p:cNvPr>
          <p:cNvGrpSpPr/>
          <p:nvPr/>
        </p:nvGrpSpPr>
        <p:grpSpPr>
          <a:xfrm>
            <a:off x="5524733" y="3457910"/>
            <a:ext cx="954567" cy="633857"/>
            <a:chOff x="-781235" y="2317539"/>
            <a:chExt cx="954567" cy="633857"/>
          </a:xfrm>
        </p:grpSpPr>
        <p:sp>
          <p:nvSpPr>
            <p:cNvPr id="713" name="梯形 712">
              <a:extLst>
                <a:ext uri="{FF2B5EF4-FFF2-40B4-BE49-F238E27FC236}">
                  <a16:creationId xmlns:a16="http://schemas.microsoft.com/office/drawing/2014/main" id="{05E17139-0F9C-6DE1-645C-E7FADF9C0ADB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5" name="文字方塊 714">
              <a:extLst>
                <a:ext uri="{FF2B5EF4-FFF2-40B4-BE49-F238E27FC236}">
                  <a16:creationId xmlns:a16="http://schemas.microsoft.com/office/drawing/2014/main" id="{64BDFFE9-76D6-62E5-4381-7E36F97337E8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17" name="文字方塊 716">
              <a:extLst>
                <a:ext uri="{FF2B5EF4-FFF2-40B4-BE49-F238E27FC236}">
                  <a16:creationId xmlns:a16="http://schemas.microsoft.com/office/drawing/2014/main" id="{8102122D-8C08-EC5F-184D-28A4A3A0486F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19" name="文字方塊 718">
              <a:extLst>
                <a:ext uri="{FF2B5EF4-FFF2-40B4-BE49-F238E27FC236}">
                  <a16:creationId xmlns:a16="http://schemas.microsoft.com/office/drawing/2014/main" id="{2FE052F3-8B8C-588C-C0EE-FC6A039498DB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754" name="群組 753">
            <a:extLst>
              <a:ext uri="{FF2B5EF4-FFF2-40B4-BE49-F238E27FC236}">
                <a16:creationId xmlns:a16="http://schemas.microsoft.com/office/drawing/2014/main" id="{78EC5364-F093-35AC-E5D0-B58969534E6F}"/>
              </a:ext>
            </a:extLst>
          </p:cNvPr>
          <p:cNvGrpSpPr/>
          <p:nvPr/>
        </p:nvGrpSpPr>
        <p:grpSpPr>
          <a:xfrm>
            <a:off x="6890582" y="3458374"/>
            <a:ext cx="954567" cy="633857"/>
            <a:chOff x="-781235" y="2317539"/>
            <a:chExt cx="954567" cy="633857"/>
          </a:xfrm>
        </p:grpSpPr>
        <p:sp>
          <p:nvSpPr>
            <p:cNvPr id="756" name="梯形 755">
              <a:extLst>
                <a:ext uri="{FF2B5EF4-FFF2-40B4-BE49-F238E27FC236}">
                  <a16:creationId xmlns:a16="http://schemas.microsoft.com/office/drawing/2014/main" id="{60D3569D-81CB-2F08-2CBC-B00DEE487FCB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7" name="文字方塊 756">
              <a:extLst>
                <a:ext uri="{FF2B5EF4-FFF2-40B4-BE49-F238E27FC236}">
                  <a16:creationId xmlns:a16="http://schemas.microsoft.com/office/drawing/2014/main" id="{F1204440-12A4-094D-9168-E846048DDEBA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58" name="文字方塊 757">
              <a:extLst>
                <a:ext uri="{FF2B5EF4-FFF2-40B4-BE49-F238E27FC236}">
                  <a16:creationId xmlns:a16="http://schemas.microsoft.com/office/drawing/2014/main" id="{2F0DFDD3-7906-A083-DC15-A0C0A1621A2B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59" name="文字方塊 758">
              <a:extLst>
                <a:ext uri="{FF2B5EF4-FFF2-40B4-BE49-F238E27FC236}">
                  <a16:creationId xmlns:a16="http://schemas.microsoft.com/office/drawing/2014/main" id="{FB53500B-4F33-5CB6-196C-528DD0936D35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780" name="群組 779">
            <a:extLst>
              <a:ext uri="{FF2B5EF4-FFF2-40B4-BE49-F238E27FC236}">
                <a16:creationId xmlns:a16="http://schemas.microsoft.com/office/drawing/2014/main" id="{4388F319-8739-B510-A0F6-5F75656BF81C}"/>
              </a:ext>
            </a:extLst>
          </p:cNvPr>
          <p:cNvGrpSpPr/>
          <p:nvPr/>
        </p:nvGrpSpPr>
        <p:grpSpPr>
          <a:xfrm>
            <a:off x="6899565" y="4691795"/>
            <a:ext cx="954567" cy="633857"/>
            <a:chOff x="-781235" y="2317539"/>
            <a:chExt cx="954567" cy="633857"/>
          </a:xfrm>
        </p:grpSpPr>
        <p:sp>
          <p:nvSpPr>
            <p:cNvPr id="781" name="梯形 780">
              <a:extLst>
                <a:ext uri="{FF2B5EF4-FFF2-40B4-BE49-F238E27FC236}">
                  <a16:creationId xmlns:a16="http://schemas.microsoft.com/office/drawing/2014/main" id="{56F280A1-5108-C28A-8850-11A52EB6B67B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2" name="文字方塊 781">
              <a:extLst>
                <a:ext uri="{FF2B5EF4-FFF2-40B4-BE49-F238E27FC236}">
                  <a16:creationId xmlns:a16="http://schemas.microsoft.com/office/drawing/2014/main" id="{27ADF1EB-2346-8E05-0F9C-0304A4361E55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83" name="文字方塊 782">
              <a:extLst>
                <a:ext uri="{FF2B5EF4-FFF2-40B4-BE49-F238E27FC236}">
                  <a16:creationId xmlns:a16="http://schemas.microsoft.com/office/drawing/2014/main" id="{C1C845B1-A55A-6C39-6B60-546EC7A94479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84" name="文字方塊 783">
              <a:extLst>
                <a:ext uri="{FF2B5EF4-FFF2-40B4-BE49-F238E27FC236}">
                  <a16:creationId xmlns:a16="http://schemas.microsoft.com/office/drawing/2014/main" id="{D77DE2F8-3DD5-D3A2-2FB9-47ECFA9173AD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785" name="群組 784">
            <a:extLst>
              <a:ext uri="{FF2B5EF4-FFF2-40B4-BE49-F238E27FC236}">
                <a16:creationId xmlns:a16="http://schemas.microsoft.com/office/drawing/2014/main" id="{AD1D5508-1EA0-15A4-0104-7A267AE3BF18}"/>
              </a:ext>
            </a:extLst>
          </p:cNvPr>
          <p:cNvGrpSpPr/>
          <p:nvPr/>
        </p:nvGrpSpPr>
        <p:grpSpPr>
          <a:xfrm>
            <a:off x="8094374" y="4689261"/>
            <a:ext cx="954567" cy="633857"/>
            <a:chOff x="-781235" y="2317539"/>
            <a:chExt cx="954567" cy="633857"/>
          </a:xfrm>
        </p:grpSpPr>
        <p:sp>
          <p:nvSpPr>
            <p:cNvPr id="786" name="梯形 785">
              <a:extLst>
                <a:ext uri="{FF2B5EF4-FFF2-40B4-BE49-F238E27FC236}">
                  <a16:creationId xmlns:a16="http://schemas.microsoft.com/office/drawing/2014/main" id="{D8012E40-518E-449D-5467-B5D157B8C80B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7" name="文字方塊 786">
              <a:extLst>
                <a:ext uri="{FF2B5EF4-FFF2-40B4-BE49-F238E27FC236}">
                  <a16:creationId xmlns:a16="http://schemas.microsoft.com/office/drawing/2014/main" id="{A212BFAA-1D66-0A7A-63CB-03A8D34B766F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88" name="文字方塊 787">
              <a:extLst>
                <a:ext uri="{FF2B5EF4-FFF2-40B4-BE49-F238E27FC236}">
                  <a16:creationId xmlns:a16="http://schemas.microsoft.com/office/drawing/2014/main" id="{AC2C3EFC-063D-D8DF-2956-91632B58203D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89" name="文字方塊 788">
              <a:extLst>
                <a:ext uri="{FF2B5EF4-FFF2-40B4-BE49-F238E27FC236}">
                  <a16:creationId xmlns:a16="http://schemas.microsoft.com/office/drawing/2014/main" id="{3E214C29-6B23-4A76-7DCC-707363B0990F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790" name="群組 789">
            <a:extLst>
              <a:ext uri="{FF2B5EF4-FFF2-40B4-BE49-F238E27FC236}">
                <a16:creationId xmlns:a16="http://schemas.microsoft.com/office/drawing/2014/main" id="{E06B66D0-C0EC-A5D7-6630-4C9D88830EFF}"/>
              </a:ext>
            </a:extLst>
          </p:cNvPr>
          <p:cNvGrpSpPr/>
          <p:nvPr/>
        </p:nvGrpSpPr>
        <p:grpSpPr>
          <a:xfrm>
            <a:off x="8099900" y="3452050"/>
            <a:ext cx="954567" cy="633857"/>
            <a:chOff x="-781235" y="2317539"/>
            <a:chExt cx="954567" cy="633857"/>
          </a:xfrm>
        </p:grpSpPr>
        <p:sp>
          <p:nvSpPr>
            <p:cNvPr id="791" name="梯形 790">
              <a:extLst>
                <a:ext uri="{FF2B5EF4-FFF2-40B4-BE49-F238E27FC236}">
                  <a16:creationId xmlns:a16="http://schemas.microsoft.com/office/drawing/2014/main" id="{9765C352-3D60-AE39-0C64-D81EEED1290C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2" name="文字方塊 791">
              <a:extLst>
                <a:ext uri="{FF2B5EF4-FFF2-40B4-BE49-F238E27FC236}">
                  <a16:creationId xmlns:a16="http://schemas.microsoft.com/office/drawing/2014/main" id="{BEE34A1F-7DA8-DDEF-E0BB-1E040D7D127F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793" name="文字方塊 792">
              <a:extLst>
                <a:ext uri="{FF2B5EF4-FFF2-40B4-BE49-F238E27FC236}">
                  <a16:creationId xmlns:a16="http://schemas.microsoft.com/office/drawing/2014/main" id="{45764660-26D5-6ABB-EE87-4FADFFD7F156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794" name="文字方塊 793">
              <a:extLst>
                <a:ext uri="{FF2B5EF4-FFF2-40B4-BE49-F238E27FC236}">
                  <a16:creationId xmlns:a16="http://schemas.microsoft.com/office/drawing/2014/main" id="{F0A7AA67-BC3D-BA58-9B23-4E8997A1E4C4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800" name="群組 799">
            <a:extLst>
              <a:ext uri="{FF2B5EF4-FFF2-40B4-BE49-F238E27FC236}">
                <a16:creationId xmlns:a16="http://schemas.microsoft.com/office/drawing/2014/main" id="{4DEE11FD-10FE-84C2-AA6B-4CF78DC0CAFC}"/>
              </a:ext>
            </a:extLst>
          </p:cNvPr>
          <p:cNvGrpSpPr/>
          <p:nvPr/>
        </p:nvGrpSpPr>
        <p:grpSpPr>
          <a:xfrm>
            <a:off x="8102721" y="1015433"/>
            <a:ext cx="954567" cy="633857"/>
            <a:chOff x="-781235" y="2317539"/>
            <a:chExt cx="954567" cy="633857"/>
          </a:xfrm>
        </p:grpSpPr>
        <p:sp>
          <p:nvSpPr>
            <p:cNvPr id="801" name="梯形 800">
              <a:extLst>
                <a:ext uri="{FF2B5EF4-FFF2-40B4-BE49-F238E27FC236}">
                  <a16:creationId xmlns:a16="http://schemas.microsoft.com/office/drawing/2014/main" id="{FC69DEB8-E8CB-93BC-247E-068F4EA95ABF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2" name="文字方塊 801">
              <a:extLst>
                <a:ext uri="{FF2B5EF4-FFF2-40B4-BE49-F238E27FC236}">
                  <a16:creationId xmlns:a16="http://schemas.microsoft.com/office/drawing/2014/main" id="{DC4DB0D6-50EB-8F55-C009-B651CE6ACBF2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803" name="文字方塊 802">
              <a:extLst>
                <a:ext uri="{FF2B5EF4-FFF2-40B4-BE49-F238E27FC236}">
                  <a16:creationId xmlns:a16="http://schemas.microsoft.com/office/drawing/2014/main" id="{6A9837C0-E5E1-D9FB-4699-2342B3720605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04" name="文字方塊 803">
              <a:extLst>
                <a:ext uri="{FF2B5EF4-FFF2-40B4-BE49-F238E27FC236}">
                  <a16:creationId xmlns:a16="http://schemas.microsoft.com/office/drawing/2014/main" id="{E89825A2-A28A-9182-5DD4-65AC0CF244E4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830" name="群組 829">
            <a:extLst>
              <a:ext uri="{FF2B5EF4-FFF2-40B4-BE49-F238E27FC236}">
                <a16:creationId xmlns:a16="http://schemas.microsoft.com/office/drawing/2014/main" id="{42AE5334-A6C1-4CA4-5ED1-7400E1EE251F}"/>
              </a:ext>
            </a:extLst>
          </p:cNvPr>
          <p:cNvGrpSpPr/>
          <p:nvPr/>
        </p:nvGrpSpPr>
        <p:grpSpPr>
          <a:xfrm>
            <a:off x="9380793" y="4687070"/>
            <a:ext cx="954567" cy="633857"/>
            <a:chOff x="-781235" y="2317539"/>
            <a:chExt cx="954567" cy="633857"/>
          </a:xfrm>
        </p:grpSpPr>
        <p:sp>
          <p:nvSpPr>
            <p:cNvPr id="831" name="梯形 830">
              <a:extLst>
                <a:ext uri="{FF2B5EF4-FFF2-40B4-BE49-F238E27FC236}">
                  <a16:creationId xmlns:a16="http://schemas.microsoft.com/office/drawing/2014/main" id="{CD912492-46A3-E828-0727-7E2BC3DB6E42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2" name="文字方塊 831">
              <a:extLst>
                <a:ext uri="{FF2B5EF4-FFF2-40B4-BE49-F238E27FC236}">
                  <a16:creationId xmlns:a16="http://schemas.microsoft.com/office/drawing/2014/main" id="{FFE75EBA-BA88-B31B-57DC-6F9BD299746B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833" name="文字方塊 832">
              <a:extLst>
                <a:ext uri="{FF2B5EF4-FFF2-40B4-BE49-F238E27FC236}">
                  <a16:creationId xmlns:a16="http://schemas.microsoft.com/office/drawing/2014/main" id="{EE866FBC-EA94-365E-8C2D-B690A07CC734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34" name="文字方塊 833">
              <a:extLst>
                <a:ext uri="{FF2B5EF4-FFF2-40B4-BE49-F238E27FC236}">
                  <a16:creationId xmlns:a16="http://schemas.microsoft.com/office/drawing/2014/main" id="{59F6DE20-AA61-7BEC-2964-4295934B90B9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855" name="群組 854">
            <a:extLst>
              <a:ext uri="{FF2B5EF4-FFF2-40B4-BE49-F238E27FC236}">
                <a16:creationId xmlns:a16="http://schemas.microsoft.com/office/drawing/2014/main" id="{C5434DAD-8BAB-089A-6C89-A5FDC1876C67}"/>
              </a:ext>
            </a:extLst>
          </p:cNvPr>
          <p:cNvGrpSpPr/>
          <p:nvPr/>
        </p:nvGrpSpPr>
        <p:grpSpPr>
          <a:xfrm>
            <a:off x="10589405" y="3452859"/>
            <a:ext cx="954567" cy="633857"/>
            <a:chOff x="-781235" y="2317539"/>
            <a:chExt cx="954567" cy="633857"/>
          </a:xfrm>
        </p:grpSpPr>
        <p:sp>
          <p:nvSpPr>
            <p:cNvPr id="856" name="梯形 855">
              <a:extLst>
                <a:ext uri="{FF2B5EF4-FFF2-40B4-BE49-F238E27FC236}">
                  <a16:creationId xmlns:a16="http://schemas.microsoft.com/office/drawing/2014/main" id="{DD4DDBE0-CEBD-82C4-A7CE-0EE89F052EDF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7" name="文字方塊 856">
              <a:extLst>
                <a:ext uri="{FF2B5EF4-FFF2-40B4-BE49-F238E27FC236}">
                  <a16:creationId xmlns:a16="http://schemas.microsoft.com/office/drawing/2014/main" id="{4B6EE7E9-B349-1230-5D7B-E112ADEE4D8D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858" name="文字方塊 857">
              <a:extLst>
                <a:ext uri="{FF2B5EF4-FFF2-40B4-BE49-F238E27FC236}">
                  <a16:creationId xmlns:a16="http://schemas.microsoft.com/office/drawing/2014/main" id="{EB7EF68E-F1C8-7335-8FF9-0ABD802C2368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59" name="文字方塊 858">
              <a:extLst>
                <a:ext uri="{FF2B5EF4-FFF2-40B4-BE49-F238E27FC236}">
                  <a16:creationId xmlns:a16="http://schemas.microsoft.com/office/drawing/2014/main" id="{B783B8A1-24AD-871A-77A4-E32A9037CA20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895" name="群組 894">
            <a:extLst>
              <a:ext uri="{FF2B5EF4-FFF2-40B4-BE49-F238E27FC236}">
                <a16:creationId xmlns:a16="http://schemas.microsoft.com/office/drawing/2014/main" id="{517C52F2-F582-0C93-132C-079E55F13B64}"/>
              </a:ext>
            </a:extLst>
          </p:cNvPr>
          <p:cNvGrpSpPr/>
          <p:nvPr/>
        </p:nvGrpSpPr>
        <p:grpSpPr>
          <a:xfrm>
            <a:off x="10580988" y="1012236"/>
            <a:ext cx="954567" cy="633857"/>
            <a:chOff x="-781235" y="2317539"/>
            <a:chExt cx="954567" cy="633857"/>
          </a:xfrm>
        </p:grpSpPr>
        <p:sp>
          <p:nvSpPr>
            <p:cNvPr id="896" name="梯形 895">
              <a:extLst>
                <a:ext uri="{FF2B5EF4-FFF2-40B4-BE49-F238E27FC236}">
                  <a16:creationId xmlns:a16="http://schemas.microsoft.com/office/drawing/2014/main" id="{3DDA1B29-6C62-EE83-3B68-7AF9852F8876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7" name="文字方塊 896">
              <a:extLst>
                <a:ext uri="{FF2B5EF4-FFF2-40B4-BE49-F238E27FC236}">
                  <a16:creationId xmlns:a16="http://schemas.microsoft.com/office/drawing/2014/main" id="{50865EBF-7E14-34CD-0AE9-C0AF3A7B0EC7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898" name="文字方塊 897">
              <a:extLst>
                <a:ext uri="{FF2B5EF4-FFF2-40B4-BE49-F238E27FC236}">
                  <a16:creationId xmlns:a16="http://schemas.microsoft.com/office/drawing/2014/main" id="{5658D8C8-83C1-A0FC-D445-B19840ED55D9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99" name="文字方塊 898">
              <a:extLst>
                <a:ext uri="{FF2B5EF4-FFF2-40B4-BE49-F238E27FC236}">
                  <a16:creationId xmlns:a16="http://schemas.microsoft.com/office/drawing/2014/main" id="{49797B37-D904-CCCE-6B12-C09F03616667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900" name="群組 899">
            <a:extLst>
              <a:ext uri="{FF2B5EF4-FFF2-40B4-BE49-F238E27FC236}">
                <a16:creationId xmlns:a16="http://schemas.microsoft.com/office/drawing/2014/main" id="{29A49DB5-0598-E87D-64C2-60050F4E4D8D}"/>
              </a:ext>
            </a:extLst>
          </p:cNvPr>
          <p:cNvGrpSpPr/>
          <p:nvPr/>
        </p:nvGrpSpPr>
        <p:grpSpPr>
          <a:xfrm>
            <a:off x="6882805" y="1019492"/>
            <a:ext cx="954567" cy="633857"/>
            <a:chOff x="-781235" y="2317539"/>
            <a:chExt cx="954567" cy="633857"/>
          </a:xfrm>
        </p:grpSpPr>
        <p:sp>
          <p:nvSpPr>
            <p:cNvPr id="901" name="梯形 900">
              <a:extLst>
                <a:ext uri="{FF2B5EF4-FFF2-40B4-BE49-F238E27FC236}">
                  <a16:creationId xmlns:a16="http://schemas.microsoft.com/office/drawing/2014/main" id="{6D3C7D71-2559-846C-CC62-D94F8B0A7BDA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2" name="文字方塊 901">
              <a:extLst>
                <a:ext uri="{FF2B5EF4-FFF2-40B4-BE49-F238E27FC236}">
                  <a16:creationId xmlns:a16="http://schemas.microsoft.com/office/drawing/2014/main" id="{B3F4642D-47EA-F013-027B-FD8FBAD0C81B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903" name="文字方塊 902">
              <a:extLst>
                <a:ext uri="{FF2B5EF4-FFF2-40B4-BE49-F238E27FC236}">
                  <a16:creationId xmlns:a16="http://schemas.microsoft.com/office/drawing/2014/main" id="{5DFE5A8F-17BB-DBAF-A539-18D1C2214F58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904" name="文字方塊 903">
              <a:extLst>
                <a:ext uri="{FF2B5EF4-FFF2-40B4-BE49-F238E27FC236}">
                  <a16:creationId xmlns:a16="http://schemas.microsoft.com/office/drawing/2014/main" id="{8541430B-A07E-32CC-F265-91E5E7B76908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915" name="群組 914">
            <a:extLst>
              <a:ext uri="{FF2B5EF4-FFF2-40B4-BE49-F238E27FC236}">
                <a16:creationId xmlns:a16="http://schemas.microsoft.com/office/drawing/2014/main" id="{C2A4FAFD-BE9B-0A19-2CBB-D6256EE625DE}"/>
              </a:ext>
            </a:extLst>
          </p:cNvPr>
          <p:cNvGrpSpPr/>
          <p:nvPr/>
        </p:nvGrpSpPr>
        <p:grpSpPr>
          <a:xfrm>
            <a:off x="3006527" y="1030011"/>
            <a:ext cx="954567" cy="633857"/>
            <a:chOff x="-782039" y="2317539"/>
            <a:chExt cx="954567" cy="633857"/>
          </a:xfrm>
        </p:grpSpPr>
        <p:sp>
          <p:nvSpPr>
            <p:cNvPr id="916" name="梯形 915">
              <a:extLst>
                <a:ext uri="{FF2B5EF4-FFF2-40B4-BE49-F238E27FC236}">
                  <a16:creationId xmlns:a16="http://schemas.microsoft.com/office/drawing/2014/main" id="{5362BEA5-BF3E-498B-5D7E-4B7E68817A64}"/>
                </a:ext>
              </a:extLst>
            </p:cNvPr>
            <p:cNvSpPr/>
            <p:nvPr/>
          </p:nvSpPr>
          <p:spPr>
            <a:xfrm flipV="1">
              <a:off x="-782039" y="2349928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7" name="文字方塊 916">
              <a:extLst>
                <a:ext uri="{FF2B5EF4-FFF2-40B4-BE49-F238E27FC236}">
                  <a16:creationId xmlns:a16="http://schemas.microsoft.com/office/drawing/2014/main" id="{6D3AE285-6AA2-BAAC-6DE6-02E6191CCDE1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918" name="文字方塊 917">
              <a:extLst>
                <a:ext uri="{FF2B5EF4-FFF2-40B4-BE49-F238E27FC236}">
                  <a16:creationId xmlns:a16="http://schemas.microsoft.com/office/drawing/2014/main" id="{83EA07B4-83DB-AEE4-CD45-AD6707DC8030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919" name="文字方塊 918">
              <a:extLst>
                <a:ext uri="{FF2B5EF4-FFF2-40B4-BE49-F238E27FC236}">
                  <a16:creationId xmlns:a16="http://schemas.microsoft.com/office/drawing/2014/main" id="{1DC3AD00-41AB-B606-5E29-9C6BC986AEA5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930" name="群組 929">
            <a:extLst>
              <a:ext uri="{FF2B5EF4-FFF2-40B4-BE49-F238E27FC236}">
                <a16:creationId xmlns:a16="http://schemas.microsoft.com/office/drawing/2014/main" id="{C7927BF7-8F12-8337-56EA-2EC09EF29AFD}"/>
              </a:ext>
            </a:extLst>
          </p:cNvPr>
          <p:cNvGrpSpPr/>
          <p:nvPr/>
        </p:nvGrpSpPr>
        <p:grpSpPr>
          <a:xfrm>
            <a:off x="1768806" y="1021831"/>
            <a:ext cx="954567" cy="633857"/>
            <a:chOff x="-781235" y="2317539"/>
            <a:chExt cx="954567" cy="633857"/>
          </a:xfrm>
        </p:grpSpPr>
        <p:sp>
          <p:nvSpPr>
            <p:cNvPr id="931" name="梯形 930">
              <a:extLst>
                <a:ext uri="{FF2B5EF4-FFF2-40B4-BE49-F238E27FC236}">
                  <a16:creationId xmlns:a16="http://schemas.microsoft.com/office/drawing/2014/main" id="{33DEA4E9-3BEB-833D-CF08-95DE76F50B5F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2" name="文字方塊 931">
              <a:extLst>
                <a:ext uri="{FF2B5EF4-FFF2-40B4-BE49-F238E27FC236}">
                  <a16:creationId xmlns:a16="http://schemas.microsoft.com/office/drawing/2014/main" id="{D2609075-8A33-C3DC-E935-328650FDD130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933" name="文字方塊 932">
              <a:extLst>
                <a:ext uri="{FF2B5EF4-FFF2-40B4-BE49-F238E27FC236}">
                  <a16:creationId xmlns:a16="http://schemas.microsoft.com/office/drawing/2014/main" id="{97E4136B-78CB-F5EE-5C6C-E1A3491619A5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934" name="文字方塊 933">
              <a:extLst>
                <a:ext uri="{FF2B5EF4-FFF2-40B4-BE49-F238E27FC236}">
                  <a16:creationId xmlns:a16="http://schemas.microsoft.com/office/drawing/2014/main" id="{285D4BA3-65A5-40F2-0A14-28F779BEAD28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935" name="群組 934">
            <a:extLst>
              <a:ext uri="{FF2B5EF4-FFF2-40B4-BE49-F238E27FC236}">
                <a16:creationId xmlns:a16="http://schemas.microsoft.com/office/drawing/2014/main" id="{8A918538-1BDF-FEE9-EE7A-903A4B3E59DD}"/>
              </a:ext>
            </a:extLst>
          </p:cNvPr>
          <p:cNvGrpSpPr/>
          <p:nvPr/>
        </p:nvGrpSpPr>
        <p:grpSpPr>
          <a:xfrm>
            <a:off x="5527737" y="1019401"/>
            <a:ext cx="954567" cy="633857"/>
            <a:chOff x="-781235" y="2317539"/>
            <a:chExt cx="954567" cy="633857"/>
          </a:xfrm>
        </p:grpSpPr>
        <p:sp>
          <p:nvSpPr>
            <p:cNvPr id="936" name="梯形 935">
              <a:extLst>
                <a:ext uri="{FF2B5EF4-FFF2-40B4-BE49-F238E27FC236}">
                  <a16:creationId xmlns:a16="http://schemas.microsoft.com/office/drawing/2014/main" id="{6CA8D5FA-E283-8409-5D83-ED4ACAD6D30B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7" name="文字方塊 936">
              <a:extLst>
                <a:ext uri="{FF2B5EF4-FFF2-40B4-BE49-F238E27FC236}">
                  <a16:creationId xmlns:a16="http://schemas.microsoft.com/office/drawing/2014/main" id="{A3EA38D4-0E78-6CA7-7DE7-6A7DD4D65AB0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938" name="文字方塊 937">
              <a:extLst>
                <a:ext uri="{FF2B5EF4-FFF2-40B4-BE49-F238E27FC236}">
                  <a16:creationId xmlns:a16="http://schemas.microsoft.com/office/drawing/2014/main" id="{0688892E-10C9-5FA8-7A9E-E34635CFA9BF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939" name="文字方塊 938">
              <a:extLst>
                <a:ext uri="{FF2B5EF4-FFF2-40B4-BE49-F238E27FC236}">
                  <a16:creationId xmlns:a16="http://schemas.microsoft.com/office/drawing/2014/main" id="{AE9FA3F5-0FFC-869B-EF8F-B06F47344E97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945" name="群組 944">
            <a:extLst>
              <a:ext uri="{FF2B5EF4-FFF2-40B4-BE49-F238E27FC236}">
                <a16:creationId xmlns:a16="http://schemas.microsoft.com/office/drawing/2014/main" id="{869DDC0D-7626-B196-3CA6-1405F0903D9E}"/>
              </a:ext>
            </a:extLst>
          </p:cNvPr>
          <p:cNvGrpSpPr/>
          <p:nvPr/>
        </p:nvGrpSpPr>
        <p:grpSpPr>
          <a:xfrm>
            <a:off x="154379" y="2235120"/>
            <a:ext cx="954567" cy="633857"/>
            <a:chOff x="-781235" y="2317539"/>
            <a:chExt cx="954567" cy="633857"/>
          </a:xfrm>
        </p:grpSpPr>
        <p:sp>
          <p:nvSpPr>
            <p:cNvPr id="946" name="梯形 945">
              <a:extLst>
                <a:ext uri="{FF2B5EF4-FFF2-40B4-BE49-F238E27FC236}">
                  <a16:creationId xmlns:a16="http://schemas.microsoft.com/office/drawing/2014/main" id="{DB4B3B73-F282-E736-6145-963B10A3209F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7" name="文字方塊 946">
              <a:extLst>
                <a:ext uri="{FF2B5EF4-FFF2-40B4-BE49-F238E27FC236}">
                  <a16:creationId xmlns:a16="http://schemas.microsoft.com/office/drawing/2014/main" id="{FAE67E8E-3BDE-749B-F00F-65BD0543EB3E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948" name="文字方塊 947">
              <a:extLst>
                <a:ext uri="{FF2B5EF4-FFF2-40B4-BE49-F238E27FC236}">
                  <a16:creationId xmlns:a16="http://schemas.microsoft.com/office/drawing/2014/main" id="{1B69FB21-ECEC-8094-CF49-5ACB9910EF6A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949" name="文字方塊 948">
              <a:extLst>
                <a:ext uri="{FF2B5EF4-FFF2-40B4-BE49-F238E27FC236}">
                  <a16:creationId xmlns:a16="http://schemas.microsoft.com/office/drawing/2014/main" id="{6F1EEE96-C638-8038-16A0-0B9CB0490FA2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960" name="群組 959">
            <a:extLst>
              <a:ext uri="{FF2B5EF4-FFF2-40B4-BE49-F238E27FC236}">
                <a16:creationId xmlns:a16="http://schemas.microsoft.com/office/drawing/2014/main" id="{BEB425D0-39B6-F650-254B-D74C760193D3}"/>
              </a:ext>
            </a:extLst>
          </p:cNvPr>
          <p:cNvGrpSpPr/>
          <p:nvPr/>
        </p:nvGrpSpPr>
        <p:grpSpPr>
          <a:xfrm>
            <a:off x="146835" y="3460810"/>
            <a:ext cx="954567" cy="633857"/>
            <a:chOff x="-781235" y="2317539"/>
            <a:chExt cx="954567" cy="633857"/>
          </a:xfrm>
        </p:grpSpPr>
        <p:sp>
          <p:nvSpPr>
            <p:cNvPr id="961" name="梯形 960">
              <a:extLst>
                <a:ext uri="{FF2B5EF4-FFF2-40B4-BE49-F238E27FC236}">
                  <a16:creationId xmlns:a16="http://schemas.microsoft.com/office/drawing/2014/main" id="{FADD1770-F132-BBE4-5180-9F99EECBEEFB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2" name="文字方塊 961">
              <a:extLst>
                <a:ext uri="{FF2B5EF4-FFF2-40B4-BE49-F238E27FC236}">
                  <a16:creationId xmlns:a16="http://schemas.microsoft.com/office/drawing/2014/main" id="{84914A68-6F76-5F6D-8EAE-5C85A9B07235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963" name="文字方塊 962">
              <a:extLst>
                <a:ext uri="{FF2B5EF4-FFF2-40B4-BE49-F238E27FC236}">
                  <a16:creationId xmlns:a16="http://schemas.microsoft.com/office/drawing/2014/main" id="{EDDA5800-2F00-DEB0-8144-48BC5B0D2B61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964" name="文字方塊 963">
              <a:extLst>
                <a:ext uri="{FF2B5EF4-FFF2-40B4-BE49-F238E27FC236}">
                  <a16:creationId xmlns:a16="http://schemas.microsoft.com/office/drawing/2014/main" id="{989FAC54-4C5B-B55E-A3F0-1E66F0EB929D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970" name="群組 969">
            <a:extLst>
              <a:ext uri="{FF2B5EF4-FFF2-40B4-BE49-F238E27FC236}">
                <a16:creationId xmlns:a16="http://schemas.microsoft.com/office/drawing/2014/main" id="{BFF715D4-0048-FE87-7503-4AB62D47A515}"/>
              </a:ext>
            </a:extLst>
          </p:cNvPr>
          <p:cNvGrpSpPr/>
          <p:nvPr/>
        </p:nvGrpSpPr>
        <p:grpSpPr>
          <a:xfrm>
            <a:off x="1757368" y="3462011"/>
            <a:ext cx="954567" cy="633857"/>
            <a:chOff x="-781235" y="2317539"/>
            <a:chExt cx="954567" cy="633857"/>
          </a:xfrm>
        </p:grpSpPr>
        <p:sp>
          <p:nvSpPr>
            <p:cNvPr id="971" name="梯形 970">
              <a:extLst>
                <a:ext uri="{FF2B5EF4-FFF2-40B4-BE49-F238E27FC236}">
                  <a16:creationId xmlns:a16="http://schemas.microsoft.com/office/drawing/2014/main" id="{F9139171-ED3E-EA88-D423-64E7B3F92761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2" name="文字方塊 971">
              <a:extLst>
                <a:ext uri="{FF2B5EF4-FFF2-40B4-BE49-F238E27FC236}">
                  <a16:creationId xmlns:a16="http://schemas.microsoft.com/office/drawing/2014/main" id="{20E56460-28B5-6742-C2E7-B1243CD57891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973" name="文字方塊 972">
              <a:extLst>
                <a:ext uri="{FF2B5EF4-FFF2-40B4-BE49-F238E27FC236}">
                  <a16:creationId xmlns:a16="http://schemas.microsoft.com/office/drawing/2014/main" id="{6FCF2991-2A18-49D5-AF58-4D5A057A958F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974" name="文字方塊 973">
              <a:extLst>
                <a:ext uri="{FF2B5EF4-FFF2-40B4-BE49-F238E27FC236}">
                  <a16:creationId xmlns:a16="http://schemas.microsoft.com/office/drawing/2014/main" id="{284B8743-5A34-542E-264E-9E9B580503D7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975" name="群組 974">
            <a:extLst>
              <a:ext uri="{FF2B5EF4-FFF2-40B4-BE49-F238E27FC236}">
                <a16:creationId xmlns:a16="http://schemas.microsoft.com/office/drawing/2014/main" id="{94A4FD3F-4E31-4F78-FAA6-20E5D16785FB}"/>
              </a:ext>
            </a:extLst>
          </p:cNvPr>
          <p:cNvGrpSpPr/>
          <p:nvPr/>
        </p:nvGrpSpPr>
        <p:grpSpPr>
          <a:xfrm>
            <a:off x="2996134" y="3454310"/>
            <a:ext cx="954567" cy="633857"/>
            <a:chOff x="-781235" y="2317539"/>
            <a:chExt cx="954567" cy="633857"/>
          </a:xfrm>
        </p:grpSpPr>
        <p:sp>
          <p:nvSpPr>
            <p:cNvPr id="976" name="梯形 975">
              <a:extLst>
                <a:ext uri="{FF2B5EF4-FFF2-40B4-BE49-F238E27FC236}">
                  <a16:creationId xmlns:a16="http://schemas.microsoft.com/office/drawing/2014/main" id="{CC3F1622-5E10-9963-052E-F828CC7D868D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7" name="文字方塊 976">
              <a:extLst>
                <a:ext uri="{FF2B5EF4-FFF2-40B4-BE49-F238E27FC236}">
                  <a16:creationId xmlns:a16="http://schemas.microsoft.com/office/drawing/2014/main" id="{53456C9A-4A3E-5C42-025C-633845FD06AE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978" name="文字方塊 977">
              <a:extLst>
                <a:ext uri="{FF2B5EF4-FFF2-40B4-BE49-F238E27FC236}">
                  <a16:creationId xmlns:a16="http://schemas.microsoft.com/office/drawing/2014/main" id="{480D638F-B838-42EB-2714-0A714CB55602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979" name="文字方塊 978">
              <a:extLst>
                <a:ext uri="{FF2B5EF4-FFF2-40B4-BE49-F238E27FC236}">
                  <a16:creationId xmlns:a16="http://schemas.microsoft.com/office/drawing/2014/main" id="{DF792ADA-1C50-DE5A-3783-2CC00FADFAFB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980" name="群組 979">
            <a:extLst>
              <a:ext uri="{FF2B5EF4-FFF2-40B4-BE49-F238E27FC236}">
                <a16:creationId xmlns:a16="http://schemas.microsoft.com/office/drawing/2014/main" id="{FFEB8BDF-283A-0E8C-A77E-B4D4C7B7C35E}"/>
              </a:ext>
            </a:extLst>
          </p:cNvPr>
          <p:cNvGrpSpPr/>
          <p:nvPr/>
        </p:nvGrpSpPr>
        <p:grpSpPr>
          <a:xfrm>
            <a:off x="6889147" y="2223238"/>
            <a:ext cx="954567" cy="633857"/>
            <a:chOff x="-781235" y="2317539"/>
            <a:chExt cx="954567" cy="633857"/>
          </a:xfrm>
        </p:grpSpPr>
        <p:sp>
          <p:nvSpPr>
            <p:cNvPr id="981" name="梯形 980">
              <a:extLst>
                <a:ext uri="{FF2B5EF4-FFF2-40B4-BE49-F238E27FC236}">
                  <a16:creationId xmlns:a16="http://schemas.microsoft.com/office/drawing/2014/main" id="{73AD3715-CCD9-C40F-C12A-9DDF6F037CAC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2" name="文字方塊 981">
              <a:extLst>
                <a:ext uri="{FF2B5EF4-FFF2-40B4-BE49-F238E27FC236}">
                  <a16:creationId xmlns:a16="http://schemas.microsoft.com/office/drawing/2014/main" id="{5EF0DA56-AF35-0D21-3A92-DAA1A0FD3354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983" name="文字方塊 982">
              <a:extLst>
                <a:ext uri="{FF2B5EF4-FFF2-40B4-BE49-F238E27FC236}">
                  <a16:creationId xmlns:a16="http://schemas.microsoft.com/office/drawing/2014/main" id="{D58199BF-8BE5-936E-5504-532D55E40207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984" name="文字方塊 983">
              <a:extLst>
                <a:ext uri="{FF2B5EF4-FFF2-40B4-BE49-F238E27FC236}">
                  <a16:creationId xmlns:a16="http://schemas.microsoft.com/office/drawing/2014/main" id="{1B79CD43-3FF4-137D-1D31-83DCF999B6C0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990" name="群組 989">
            <a:extLst>
              <a:ext uri="{FF2B5EF4-FFF2-40B4-BE49-F238E27FC236}">
                <a16:creationId xmlns:a16="http://schemas.microsoft.com/office/drawing/2014/main" id="{0CA168B7-EC42-C8E7-C180-55AE2FBC95A6}"/>
              </a:ext>
            </a:extLst>
          </p:cNvPr>
          <p:cNvGrpSpPr/>
          <p:nvPr/>
        </p:nvGrpSpPr>
        <p:grpSpPr>
          <a:xfrm>
            <a:off x="3002447" y="2232004"/>
            <a:ext cx="954567" cy="633857"/>
            <a:chOff x="-781235" y="2317539"/>
            <a:chExt cx="954567" cy="633857"/>
          </a:xfrm>
        </p:grpSpPr>
        <p:sp>
          <p:nvSpPr>
            <p:cNvPr id="991" name="梯形 990">
              <a:extLst>
                <a:ext uri="{FF2B5EF4-FFF2-40B4-BE49-F238E27FC236}">
                  <a16:creationId xmlns:a16="http://schemas.microsoft.com/office/drawing/2014/main" id="{CCE093D0-93F2-5AAE-9406-74DCC64686E1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2" name="文字方塊 991">
              <a:extLst>
                <a:ext uri="{FF2B5EF4-FFF2-40B4-BE49-F238E27FC236}">
                  <a16:creationId xmlns:a16="http://schemas.microsoft.com/office/drawing/2014/main" id="{BC526F79-F4F8-C7DD-500B-CFFCFEF811CB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993" name="文字方塊 992">
              <a:extLst>
                <a:ext uri="{FF2B5EF4-FFF2-40B4-BE49-F238E27FC236}">
                  <a16:creationId xmlns:a16="http://schemas.microsoft.com/office/drawing/2014/main" id="{8D3C2511-70B4-DFBD-81A3-A635FC317F61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994" name="文字方塊 993">
              <a:extLst>
                <a:ext uri="{FF2B5EF4-FFF2-40B4-BE49-F238E27FC236}">
                  <a16:creationId xmlns:a16="http://schemas.microsoft.com/office/drawing/2014/main" id="{4DE5218E-C3C0-F3CF-7600-1CD0D50E7CC3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995" name="群組 994">
            <a:extLst>
              <a:ext uri="{FF2B5EF4-FFF2-40B4-BE49-F238E27FC236}">
                <a16:creationId xmlns:a16="http://schemas.microsoft.com/office/drawing/2014/main" id="{CF3A8B1F-2AD7-F440-DC09-A9F731A44E78}"/>
              </a:ext>
            </a:extLst>
          </p:cNvPr>
          <p:cNvGrpSpPr/>
          <p:nvPr/>
        </p:nvGrpSpPr>
        <p:grpSpPr>
          <a:xfrm>
            <a:off x="4283238" y="2229443"/>
            <a:ext cx="954567" cy="633857"/>
            <a:chOff x="-781235" y="2317539"/>
            <a:chExt cx="954567" cy="633857"/>
          </a:xfrm>
        </p:grpSpPr>
        <p:sp>
          <p:nvSpPr>
            <p:cNvPr id="996" name="梯形 995">
              <a:extLst>
                <a:ext uri="{FF2B5EF4-FFF2-40B4-BE49-F238E27FC236}">
                  <a16:creationId xmlns:a16="http://schemas.microsoft.com/office/drawing/2014/main" id="{3A324A9D-0464-2FD0-07A9-97221C3D26E0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7" name="文字方塊 996">
              <a:extLst>
                <a:ext uri="{FF2B5EF4-FFF2-40B4-BE49-F238E27FC236}">
                  <a16:creationId xmlns:a16="http://schemas.microsoft.com/office/drawing/2014/main" id="{21565022-1C1E-5CA1-35AC-48C2AA839B4F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998" name="文字方塊 997">
              <a:extLst>
                <a:ext uri="{FF2B5EF4-FFF2-40B4-BE49-F238E27FC236}">
                  <a16:creationId xmlns:a16="http://schemas.microsoft.com/office/drawing/2014/main" id="{657891E9-6088-DC0C-A808-DC5A779D1D18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999" name="文字方塊 998">
              <a:extLst>
                <a:ext uri="{FF2B5EF4-FFF2-40B4-BE49-F238E27FC236}">
                  <a16:creationId xmlns:a16="http://schemas.microsoft.com/office/drawing/2014/main" id="{13D62158-5F93-0048-CC9A-9A78EA1945A8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005" name="群組 1004">
            <a:extLst>
              <a:ext uri="{FF2B5EF4-FFF2-40B4-BE49-F238E27FC236}">
                <a16:creationId xmlns:a16="http://schemas.microsoft.com/office/drawing/2014/main" id="{6A301E62-D829-7043-3CF6-1DEA55C567C1}"/>
              </a:ext>
            </a:extLst>
          </p:cNvPr>
          <p:cNvGrpSpPr/>
          <p:nvPr/>
        </p:nvGrpSpPr>
        <p:grpSpPr>
          <a:xfrm>
            <a:off x="5524733" y="2230382"/>
            <a:ext cx="954567" cy="633857"/>
            <a:chOff x="-781235" y="2317539"/>
            <a:chExt cx="954567" cy="633857"/>
          </a:xfrm>
        </p:grpSpPr>
        <p:sp>
          <p:nvSpPr>
            <p:cNvPr id="1006" name="梯形 1005">
              <a:extLst>
                <a:ext uri="{FF2B5EF4-FFF2-40B4-BE49-F238E27FC236}">
                  <a16:creationId xmlns:a16="http://schemas.microsoft.com/office/drawing/2014/main" id="{8F90292E-B677-EA98-DF2A-651169935B0F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7" name="文字方塊 1006">
              <a:extLst>
                <a:ext uri="{FF2B5EF4-FFF2-40B4-BE49-F238E27FC236}">
                  <a16:creationId xmlns:a16="http://schemas.microsoft.com/office/drawing/2014/main" id="{9B237A51-7184-5035-2EF8-A0C219769B10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008" name="文字方塊 1007">
              <a:extLst>
                <a:ext uri="{FF2B5EF4-FFF2-40B4-BE49-F238E27FC236}">
                  <a16:creationId xmlns:a16="http://schemas.microsoft.com/office/drawing/2014/main" id="{8E9B3FD4-22A5-EC84-2F90-0B032C9CE2A8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009" name="文字方塊 1008">
              <a:extLst>
                <a:ext uri="{FF2B5EF4-FFF2-40B4-BE49-F238E27FC236}">
                  <a16:creationId xmlns:a16="http://schemas.microsoft.com/office/drawing/2014/main" id="{D603BD53-3DD7-47C0-21C1-DC1E13D2237A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010" name="群組 1009">
            <a:extLst>
              <a:ext uri="{FF2B5EF4-FFF2-40B4-BE49-F238E27FC236}">
                <a16:creationId xmlns:a16="http://schemas.microsoft.com/office/drawing/2014/main" id="{A007357C-2A31-C7F2-975E-848F257726EB}"/>
              </a:ext>
            </a:extLst>
          </p:cNvPr>
          <p:cNvGrpSpPr/>
          <p:nvPr/>
        </p:nvGrpSpPr>
        <p:grpSpPr>
          <a:xfrm>
            <a:off x="8094373" y="2226755"/>
            <a:ext cx="954567" cy="633857"/>
            <a:chOff x="-781235" y="2317539"/>
            <a:chExt cx="954567" cy="633857"/>
          </a:xfrm>
        </p:grpSpPr>
        <p:sp>
          <p:nvSpPr>
            <p:cNvPr id="1011" name="梯形 1010">
              <a:extLst>
                <a:ext uri="{FF2B5EF4-FFF2-40B4-BE49-F238E27FC236}">
                  <a16:creationId xmlns:a16="http://schemas.microsoft.com/office/drawing/2014/main" id="{4FAAAF13-4515-118D-2D1B-E25110B5847F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2" name="文字方塊 1011">
              <a:extLst>
                <a:ext uri="{FF2B5EF4-FFF2-40B4-BE49-F238E27FC236}">
                  <a16:creationId xmlns:a16="http://schemas.microsoft.com/office/drawing/2014/main" id="{90D7A36C-A101-A140-F783-D767FDCD7E17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013" name="文字方塊 1012">
              <a:extLst>
                <a:ext uri="{FF2B5EF4-FFF2-40B4-BE49-F238E27FC236}">
                  <a16:creationId xmlns:a16="http://schemas.microsoft.com/office/drawing/2014/main" id="{5D739CC1-6A40-7D1A-2963-F05F16D2CAB7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014" name="文字方塊 1013">
              <a:extLst>
                <a:ext uri="{FF2B5EF4-FFF2-40B4-BE49-F238E27FC236}">
                  <a16:creationId xmlns:a16="http://schemas.microsoft.com/office/drawing/2014/main" id="{F6B0FC0F-8A71-B9B5-45D2-3CC923136092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015" name="群組 1014">
            <a:extLst>
              <a:ext uri="{FF2B5EF4-FFF2-40B4-BE49-F238E27FC236}">
                <a16:creationId xmlns:a16="http://schemas.microsoft.com/office/drawing/2014/main" id="{3E9BF2C1-B28F-AD9B-3806-23840DD92F85}"/>
              </a:ext>
            </a:extLst>
          </p:cNvPr>
          <p:cNvGrpSpPr/>
          <p:nvPr/>
        </p:nvGrpSpPr>
        <p:grpSpPr>
          <a:xfrm>
            <a:off x="9383610" y="2225478"/>
            <a:ext cx="954567" cy="633857"/>
            <a:chOff x="-781235" y="2317539"/>
            <a:chExt cx="954567" cy="633857"/>
          </a:xfrm>
        </p:grpSpPr>
        <p:sp>
          <p:nvSpPr>
            <p:cNvPr id="1016" name="梯形 1015">
              <a:extLst>
                <a:ext uri="{FF2B5EF4-FFF2-40B4-BE49-F238E27FC236}">
                  <a16:creationId xmlns:a16="http://schemas.microsoft.com/office/drawing/2014/main" id="{5F65D147-F822-CB07-1ADF-7BD3FDC4EF69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7" name="文字方塊 1016">
              <a:extLst>
                <a:ext uri="{FF2B5EF4-FFF2-40B4-BE49-F238E27FC236}">
                  <a16:creationId xmlns:a16="http://schemas.microsoft.com/office/drawing/2014/main" id="{F0D36DD5-4FC7-E7D6-4B58-527CD6717452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018" name="文字方塊 1017">
              <a:extLst>
                <a:ext uri="{FF2B5EF4-FFF2-40B4-BE49-F238E27FC236}">
                  <a16:creationId xmlns:a16="http://schemas.microsoft.com/office/drawing/2014/main" id="{FBECE1F4-7132-0471-AE36-CF89EB7BB8D3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019" name="文字方塊 1018">
              <a:extLst>
                <a:ext uri="{FF2B5EF4-FFF2-40B4-BE49-F238E27FC236}">
                  <a16:creationId xmlns:a16="http://schemas.microsoft.com/office/drawing/2014/main" id="{E2E6AEB0-7BE5-6BBF-422D-181EC0B081BF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E69AA4FA-506D-4373-6A74-C9B3D3EE9377}"/>
              </a:ext>
            </a:extLst>
          </p:cNvPr>
          <p:cNvGrpSpPr/>
          <p:nvPr/>
        </p:nvGrpSpPr>
        <p:grpSpPr>
          <a:xfrm>
            <a:off x="10589405" y="2220765"/>
            <a:ext cx="954567" cy="633857"/>
            <a:chOff x="-781235" y="2317539"/>
            <a:chExt cx="954567" cy="633857"/>
          </a:xfrm>
        </p:grpSpPr>
        <p:sp>
          <p:nvSpPr>
            <p:cNvPr id="1026" name="梯形 1025">
              <a:extLst>
                <a:ext uri="{FF2B5EF4-FFF2-40B4-BE49-F238E27FC236}">
                  <a16:creationId xmlns:a16="http://schemas.microsoft.com/office/drawing/2014/main" id="{90CC90AE-2D81-796B-9CA5-62ED0FC8411C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7" name="文字方塊 1026">
              <a:extLst>
                <a:ext uri="{FF2B5EF4-FFF2-40B4-BE49-F238E27FC236}">
                  <a16:creationId xmlns:a16="http://schemas.microsoft.com/office/drawing/2014/main" id="{9794BCB1-3AB3-DE5B-BB38-84ACA67FCCEE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028" name="文字方塊 1027">
              <a:extLst>
                <a:ext uri="{FF2B5EF4-FFF2-40B4-BE49-F238E27FC236}">
                  <a16:creationId xmlns:a16="http://schemas.microsoft.com/office/drawing/2014/main" id="{8DCC4783-7FD2-B607-7528-5D6018EA7605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029" name="文字方塊 1028">
              <a:extLst>
                <a:ext uri="{FF2B5EF4-FFF2-40B4-BE49-F238E27FC236}">
                  <a16:creationId xmlns:a16="http://schemas.microsoft.com/office/drawing/2014/main" id="{6A09A736-46D3-2661-28F5-E66407B933A8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030" name="群組 1029">
            <a:extLst>
              <a:ext uri="{FF2B5EF4-FFF2-40B4-BE49-F238E27FC236}">
                <a16:creationId xmlns:a16="http://schemas.microsoft.com/office/drawing/2014/main" id="{04E3FBBF-9D77-5CBD-394E-88A36E838960}"/>
              </a:ext>
            </a:extLst>
          </p:cNvPr>
          <p:cNvGrpSpPr/>
          <p:nvPr/>
        </p:nvGrpSpPr>
        <p:grpSpPr>
          <a:xfrm>
            <a:off x="4291519" y="3455228"/>
            <a:ext cx="954567" cy="633857"/>
            <a:chOff x="-781235" y="2317539"/>
            <a:chExt cx="954567" cy="633857"/>
          </a:xfrm>
        </p:grpSpPr>
        <p:sp>
          <p:nvSpPr>
            <p:cNvPr id="1031" name="梯形 1030">
              <a:extLst>
                <a:ext uri="{FF2B5EF4-FFF2-40B4-BE49-F238E27FC236}">
                  <a16:creationId xmlns:a16="http://schemas.microsoft.com/office/drawing/2014/main" id="{A2EC2F52-C5FA-8C72-8D75-DD9D5B11B25B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2" name="文字方塊 1031">
              <a:extLst>
                <a:ext uri="{FF2B5EF4-FFF2-40B4-BE49-F238E27FC236}">
                  <a16:creationId xmlns:a16="http://schemas.microsoft.com/office/drawing/2014/main" id="{F451BFD7-53F8-0C05-8C6E-CA3B7B73A485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033" name="文字方塊 1032">
              <a:extLst>
                <a:ext uri="{FF2B5EF4-FFF2-40B4-BE49-F238E27FC236}">
                  <a16:creationId xmlns:a16="http://schemas.microsoft.com/office/drawing/2014/main" id="{84A42247-FFCC-5D75-0E93-50DA78BB619F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034" name="文字方塊 1033">
              <a:extLst>
                <a:ext uri="{FF2B5EF4-FFF2-40B4-BE49-F238E27FC236}">
                  <a16:creationId xmlns:a16="http://schemas.microsoft.com/office/drawing/2014/main" id="{5AB67E63-7CA8-A273-A06C-7C403165CC74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040" name="群組 1039">
            <a:extLst>
              <a:ext uri="{FF2B5EF4-FFF2-40B4-BE49-F238E27FC236}">
                <a16:creationId xmlns:a16="http://schemas.microsoft.com/office/drawing/2014/main" id="{B57A4BC0-0892-FC41-9E67-C24D3E20DA32}"/>
              </a:ext>
            </a:extLst>
          </p:cNvPr>
          <p:cNvGrpSpPr/>
          <p:nvPr/>
        </p:nvGrpSpPr>
        <p:grpSpPr>
          <a:xfrm>
            <a:off x="9378732" y="3453693"/>
            <a:ext cx="954567" cy="633857"/>
            <a:chOff x="-781235" y="2317539"/>
            <a:chExt cx="954567" cy="633857"/>
          </a:xfrm>
        </p:grpSpPr>
        <p:sp>
          <p:nvSpPr>
            <p:cNvPr id="1041" name="梯形 1040">
              <a:extLst>
                <a:ext uri="{FF2B5EF4-FFF2-40B4-BE49-F238E27FC236}">
                  <a16:creationId xmlns:a16="http://schemas.microsoft.com/office/drawing/2014/main" id="{26159727-F593-16B8-9184-C34E7888451D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2" name="文字方塊 1041">
              <a:extLst>
                <a:ext uri="{FF2B5EF4-FFF2-40B4-BE49-F238E27FC236}">
                  <a16:creationId xmlns:a16="http://schemas.microsoft.com/office/drawing/2014/main" id="{78A8D76C-2FBB-E572-2B14-CA6903CF15DC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043" name="文字方塊 1042">
              <a:extLst>
                <a:ext uri="{FF2B5EF4-FFF2-40B4-BE49-F238E27FC236}">
                  <a16:creationId xmlns:a16="http://schemas.microsoft.com/office/drawing/2014/main" id="{57B935A2-C096-B1BE-BEA7-4E4372B8641C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044" name="文字方塊 1043">
              <a:extLst>
                <a:ext uri="{FF2B5EF4-FFF2-40B4-BE49-F238E27FC236}">
                  <a16:creationId xmlns:a16="http://schemas.microsoft.com/office/drawing/2014/main" id="{FB330C29-BB2B-E358-04C3-79117B3882E2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050" name="群組 1049">
            <a:extLst>
              <a:ext uri="{FF2B5EF4-FFF2-40B4-BE49-F238E27FC236}">
                <a16:creationId xmlns:a16="http://schemas.microsoft.com/office/drawing/2014/main" id="{DDB2E3C5-E327-FA46-65F8-1B54D0573A74}"/>
              </a:ext>
            </a:extLst>
          </p:cNvPr>
          <p:cNvGrpSpPr/>
          <p:nvPr/>
        </p:nvGrpSpPr>
        <p:grpSpPr>
          <a:xfrm>
            <a:off x="10596651" y="4691412"/>
            <a:ext cx="954567" cy="633857"/>
            <a:chOff x="-781235" y="2317539"/>
            <a:chExt cx="954567" cy="633857"/>
          </a:xfrm>
        </p:grpSpPr>
        <p:sp>
          <p:nvSpPr>
            <p:cNvPr id="1051" name="梯形 1050">
              <a:extLst>
                <a:ext uri="{FF2B5EF4-FFF2-40B4-BE49-F238E27FC236}">
                  <a16:creationId xmlns:a16="http://schemas.microsoft.com/office/drawing/2014/main" id="{BD87A34B-5C6C-8359-B6BF-65BB7ED57A62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2" name="文字方塊 1051">
              <a:extLst>
                <a:ext uri="{FF2B5EF4-FFF2-40B4-BE49-F238E27FC236}">
                  <a16:creationId xmlns:a16="http://schemas.microsoft.com/office/drawing/2014/main" id="{8196E49B-E1B6-7431-3804-08EA4456C830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053" name="文字方塊 1052">
              <a:extLst>
                <a:ext uri="{FF2B5EF4-FFF2-40B4-BE49-F238E27FC236}">
                  <a16:creationId xmlns:a16="http://schemas.microsoft.com/office/drawing/2014/main" id="{9642AAEF-7A8D-29EC-A3BC-FAA95947818A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054" name="文字方塊 1053">
              <a:extLst>
                <a:ext uri="{FF2B5EF4-FFF2-40B4-BE49-F238E27FC236}">
                  <a16:creationId xmlns:a16="http://schemas.microsoft.com/office/drawing/2014/main" id="{9EE2B482-EA5C-256A-3EB4-B2B9B613419A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065" name="群組 1064">
            <a:extLst>
              <a:ext uri="{FF2B5EF4-FFF2-40B4-BE49-F238E27FC236}">
                <a16:creationId xmlns:a16="http://schemas.microsoft.com/office/drawing/2014/main" id="{349FEDC0-BC0D-1E3F-33E1-6975C8A13B71}"/>
              </a:ext>
            </a:extLst>
          </p:cNvPr>
          <p:cNvGrpSpPr/>
          <p:nvPr/>
        </p:nvGrpSpPr>
        <p:grpSpPr>
          <a:xfrm>
            <a:off x="5524733" y="4687686"/>
            <a:ext cx="954567" cy="633857"/>
            <a:chOff x="-781235" y="2317539"/>
            <a:chExt cx="954567" cy="633857"/>
          </a:xfrm>
        </p:grpSpPr>
        <p:sp>
          <p:nvSpPr>
            <p:cNvPr id="1066" name="梯形 1065">
              <a:extLst>
                <a:ext uri="{FF2B5EF4-FFF2-40B4-BE49-F238E27FC236}">
                  <a16:creationId xmlns:a16="http://schemas.microsoft.com/office/drawing/2014/main" id="{14C743A1-4590-DFD5-528A-FB951DBF490E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7" name="文字方塊 1066">
              <a:extLst>
                <a:ext uri="{FF2B5EF4-FFF2-40B4-BE49-F238E27FC236}">
                  <a16:creationId xmlns:a16="http://schemas.microsoft.com/office/drawing/2014/main" id="{3AFE9BEC-F567-E46A-FEF1-FFD14012E83B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068" name="文字方塊 1067">
              <a:extLst>
                <a:ext uri="{FF2B5EF4-FFF2-40B4-BE49-F238E27FC236}">
                  <a16:creationId xmlns:a16="http://schemas.microsoft.com/office/drawing/2014/main" id="{D8FC115B-AF8C-E0F5-E874-D95B3E730A1C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069" name="文字方塊 1068">
              <a:extLst>
                <a:ext uri="{FF2B5EF4-FFF2-40B4-BE49-F238E27FC236}">
                  <a16:creationId xmlns:a16="http://schemas.microsoft.com/office/drawing/2014/main" id="{317B6CC4-C443-FF1F-9094-7A1E19632217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070" name="群組 1069">
            <a:extLst>
              <a:ext uri="{FF2B5EF4-FFF2-40B4-BE49-F238E27FC236}">
                <a16:creationId xmlns:a16="http://schemas.microsoft.com/office/drawing/2014/main" id="{31A21887-A01F-9958-322D-7CBB82084F75}"/>
              </a:ext>
            </a:extLst>
          </p:cNvPr>
          <p:cNvGrpSpPr/>
          <p:nvPr/>
        </p:nvGrpSpPr>
        <p:grpSpPr>
          <a:xfrm>
            <a:off x="1739595" y="4693140"/>
            <a:ext cx="954567" cy="633857"/>
            <a:chOff x="-781235" y="2317539"/>
            <a:chExt cx="954567" cy="633857"/>
          </a:xfrm>
        </p:grpSpPr>
        <p:sp>
          <p:nvSpPr>
            <p:cNvPr id="1071" name="梯形 1070">
              <a:extLst>
                <a:ext uri="{FF2B5EF4-FFF2-40B4-BE49-F238E27FC236}">
                  <a16:creationId xmlns:a16="http://schemas.microsoft.com/office/drawing/2014/main" id="{77D8CEAD-DE8E-A082-2E53-F444CE07ED4C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2" name="文字方塊 1071">
              <a:extLst>
                <a:ext uri="{FF2B5EF4-FFF2-40B4-BE49-F238E27FC236}">
                  <a16:creationId xmlns:a16="http://schemas.microsoft.com/office/drawing/2014/main" id="{B1AAA6AA-267E-4F6F-246F-69A586A9E49F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073" name="文字方塊 1072">
              <a:extLst>
                <a:ext uri="{FF2B5EF4-FFF2-40B4-BE49-F238E27FC236}">
                  <a16:creationId xmlns:a16="http://schemas.microsoft.com/office/drawing/2014/main" id="{A7972179-A95F-7D4B-F1E2-9366B356A1C8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074" name="文字方塊 1073">
              <a:extLst>
                <a:ext uri="{FF2B5EF4-FFF2-40B4-BE49-F238E27FC236}">
                  <a16:creationId xmlns:a16="http://schemas.microsoft.com/office/drawing/2014/main" id="{344DDB23-03B2-0DBB-C27E-2F5278FB7B92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120" name="群組 1119">
            <a:extLst>
              <a:ext uri="{FF2B5EF4-FFF2-40B4-BE49-F238E27FC236}">
                <a16:creationId xmlns:a16="http://schemas.microsoft.com/office/drawing/2014/main" id="{C7641ED7-2C8A-7137-488D-0083F2723D32}"/>
              </a:ext>
            </a:extLst>
          </p:cNvPr>
          <p:cNvGrpSpPr/>
          <p:nvPr/>
        </p:nvGrpSpPr>
        <p:grpSpPr>
          <a:xfrm>
            <a:off x="127777" y="4694715"/>
            <a:ext cx="954567" cy="633857"/>
            <a:chOff x="-781235" y="2317539"/>
            <a:chExt cx="954567" cy="633857"/>
          </a:xfrm>
        </p:grpSpPr>
        <p:sp>
          <p:nvSpPr>
            <p:cNvPr id="1121" name="梯形 1120">
              <a:extLst>
                <a:ext uri="{FF2B5EF4-FFF2-40B4-BE49-F238E27FC236}">
                  <a16:creationId xmlns:a16="http://schemas.microsoft.com/office/drawing/2014/main" id="{A41F630D-7CF0-FAAB-0376-814C8B05D2C9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2" name="文字方塊 1121">
              <a:extLst>
                <a:ext uri="{FF2B5EF4-FFF2-40B4-BE49-F238E27FC236}">
                  <a16:creationId xmlns:a16="http://schemas.microsoft.com/office/drawing/2014/main" id="{3C84729E-F05D-5931-65D8-49FB22BC2CAF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123" name="文字方塊 1122">
              <a:extLst>
                <a:ext uri="{FF2B5EF4-FFF2-40B4-BE49-F238E27FC236}">
                  <a16:creationId xmlns:a16="http://schemas.microsoft.com/office/drawing/2014/main" id="{35A7C06E-5EDA-24C9-EFBE-3A872374AE7F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124" name="文字方塊 1123">
              <a:extLst>
                <a:ext uri="{FF2B5EF4-FFF2-40B4-BE49-F238E27FC236}">
                  <a16:creationId xmlns:a16="http://schemas.microsoft.com/office/drawing/2014/main" id="{F3DDF317-BEC9-6775-B069-CB049DD0DC65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135" name="群組 1134">
            <a:extLst>
              <a:ext uri="{FF2B5EF4-FFF2-40B4-BE49-F238E27FC236}">
                <a16:creationId xmlns:a16="http://schemas.microsoft.com/office/drawing/2014/main" id="{3087FA7E-D980-4889-CA23-2047056FFE38}"/>
              </a:ext>
            </a:extLst>
          </p:cNvPr>
          <p:cNvGrpSpPr/>
          <p:nvPr/>
        </p:nvGrpSpPr>
        <p:grpSpPr>
          <a:xfrm>
            <a:off x="104266" y="5937688"/>
            <a:ext cx="954567" cy="633857"/>
            <a:chOff x="-781235" y="2317539"/>
            <a:chExt cx="954567" cy="633857"/>
          </a:xfrm>
        </p:grpSpPr>
        <p:sp>
          <p:nvSpPr>
            <p:cNvPr id="1136" name="梯形 1135">
              <a:extLst>
                <a:ext uri="{FF2B5EF4-FFF2-40B4-BE49-F238E27FC236}">
                  <a16:creationId xmlns:a16="http://schemas.microsoft.com/office/drawing/2014/main" id="{E8796E1D-3B7F-B27C-EED2-4EA887CFF55F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7" name="文字方塊 1136">
              <a:extLst>
                <a:ext uri="{FF2B5EF4-FFF2-40B4-BE49-F238E27FC236}">
                  <a16:creationId xmlns:a16="http://schemas.microsoft.com/office/drawing/2014/main" id="{31AA0615-074B-0EBC-3597-0447C817D275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138" name="文字方塊 1137">
              <a:extLst>
                <a:ext uri="{FF2B5EF4-FFF2-40B4-BE49-F238E27FC236}">
                  <a16:creationId xmlns:a16="http://schemas.microsoft.com/office/drawing/2014/main" id="{B6DD978A-2DDC-1CDF-14D2-85C5AEAA2FAA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139" name="文字方塊 1138">
              <a:extLst>
                <a:ext uri="{FF2B5EF4-FFF2-40B4-BE49-F238E27FC236}">
                  <a16:creationId xmlns:a16="http://schemas.microsoft.com/office/drawing/2014/main" id="{04A98CA2-615C-1277-B1E0-5FCD65663353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145" name="群組 1144">
            <a:extLst>
              <a:ext uri="{FF2B5EF4-FFF2-40B4-BE49-F238E27FC236}">
                <a16:creationId xmlns:a16="http://schemas.microsoft.com/office/drawing/2014/main" id="{A412D97E-AAF4-D3B8-14B4-EDCFE542D910}"/>
              </a:ext>
            </a:extLst>
          </p:cNvPr>
          <p:cNvGrpSpPr/>
          <p:nvPr/>
        </p:nvGrpSpPr>
        <p:grpSpPr>
          <a:xfrm>
            <a:off x="1736719" y="5937396"/>
            <a:ext cx="954567" cy="633857"/>
            <a:chOff x="-781235" y="2317539"/>
            <a:chExt cx="954567" cy="633857"/>
          </a:xfrm>
        </p:grpSpPr>
        <p:sp>
          <p:nvSpPr>
            <p:cNvPr id="1146" name="梯形 1145">
              <a:extLst>
                <a:ext uri="{FF2B5EF4-FFF2-40B4-BE49-F238E27FC236}">
                  <a16:creationId xmlns:a16="http://schemas.microsoft.com/office/drawing/2014/main" id="{648E4AEF-3B20-41ED-9636-7B54AA031873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7" name="文字方塊 1146">
              <a:extLst>
                <a:ext uri="{FF2B5EF4-FFF2-40B4-BE49-F238E27FC236}">
                  <a16:creationId xmlns:a16="http://schemas.microsoft.com/office/drawing/2014/main" id="{5A5AB3FD-D67C-6B53-F12F-86943F699644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148" name="文字方塊 1147">
              <a:extLst>
                <a:ext uri="{FF2B5EF4-FFF2-40B4-BE49-F238E27FC236}">
                  <a16:creationId xmlns:a16="http://schemas.microsoft.com/office/drawing/2014/main" id="{EAD076B4-E8BE-BA30-ADDE-8991DEF1BA1A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149" name="文字方塊 1148">
              <a:extLst>
                <a:ext uri="{FF2B5EF4-FFF2-40B4-BE49-F238E27FC236}">
                  <a16:creationId xmlns:a16="http://schemas.microsoft.com/office/drawing/2014/main" id="{4AEBCF11-E437-5CC7-70EB-193D4F28C569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160" name="群組 1159">
            <a:extLst>
              <a:ext uri="{FF2B5EF4-FFF2-40B4-BE49-F238E27FC236}">
                <a16:creationId xmlns:a16="http://schemas.microsoft.com/office/drawing/2014/main" id="{6C10AF9B-1B8D-8682-AF07-A6467883F047}"/>
              </a:ext>
            </a:extLst>
          </p:cNvPr>
          <p:cNvGrpSpPr/>
          <p:nvPr/>
        </p:nvGrpSpPr>
        <p:grpSpPr>
          <a:xfrm>
            <a:off x="2987416" y="5935609"/>
            <a:ext cx="954567" cy="633857"/>
            <a:chOff x="-781235" y="2317539"/>
            <a:chExt cx="954567" cy="633857"/>
          </a:xfrm>
        </p:grpSpPr>
        <p:sp>
          <p:nvSpPr>
            <p:cNvPr id="1161" name="梯形 1160">
              <a:extLst>
                <a:ext uri="{FF2B5EF4-FFF2-40B4-BE49-F238E27FC236}">
                  <a16:creationId xmlns:a16="http://schemas.microsoft.com/office/drawing/2014/main" id="{624088E3-EA45-4615-EE58-BBE4629A8CA1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2" name="文字方塊 1161">
              <a:extLst>
                <a:ext uri="{FF2B5EF4-FFF2-40B4-BE49-F238E27FC236}">
                  <a16:creationId xmlns:a16="http://schemas.microsoft.com/office/drawing/2014/main" id="{223EE890-DBB2-F28B-01DE-2FA33BE2B641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163" name="文字方塊 1162">
              <a:extLst>
                <a:ext uri="{FF2B5EF4-FFF2-40B4-BE49-F238E27FC236}">
                  <a16:creationId xmlns:a16="http://schemas.microsoft.com/office/drawing/2014/main" id="{58043523-F93D-67E9-0C05-6275BA0C8431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164" name="文字方塊 1163">
              <a:extLst>
                <a:ext uri="{FF2B5EF4-FFF2-40B4-BE49-F238E27FC236}">
                  <a16:creationId xmlns:a16="http://schemas.microsoft.com/office/drawing/2014/main" id="{DCEBF28C-0DF8-7E6A-689A-9FCB9BDE1464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165" name="群組 1164">
            <a:extLst>
              <a:ext uri="{FF2B5EF4-FFF2-40B4-BE49-F238E27FC236}">
                <a16:creationId xmlns:a16="http://schemas.microsoft.com/office/drawing/2014/main" id="{4416AB62-7F37-A52C-B05B-BA4ADE8DEFC1}"/>
              </a:ext>
            </a:extLst>
          </p:cNvPr>
          <p:cNvGrpSpPr/>
          <p:nvPr/>
        </p:nvGrpSpPr>
        <p:grpSpPr>
          <a:xfrm>
            <a:off x="4288530" y="5937396"/>
            <a:ext cx="954567" cy="633857"/>
            <a:chOff x="-781235" y="2317539"/>
            <a:chExt cx="954567" cy="633857"/>
          </a:xfrm>
        </p:grpSpPr>
        <p:sp>
          <p:nvSpPr>
            <p:cNvPr id="1166" name="梯形 1165">
              <a:extLst>
                <a:ext uri="{FF2B5EF4-FFF2-40B4-BE49-F238E27FC236}">
                  <a16:creationId xmlns:a16="http://schemas.microsoft.com/office/drawing/2014/main" id="{F48C4E75-E527-A09F-896E-C965AB6C3894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7" name="文字方塊 1166">
              <a:extLst>
                <a:ext uri="{FF2B5EF4-FFF2-40B4-BE49-F238E27FC236}">
                  <a16:creationId xmlns:a16="http://schemas.microsoft.com/office/drawing/2014/main" id="{4A79E293-1B05-DFD6-DF77-7998CC3267FE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168" name="文字方塊 1167">
              <a:extLst>
                <a:ext uri="{FF2B5EF4-FFF2-40B4-BE49-F238E27FC236}">
                  <a16:creationId xmlns:a16="http://schemas.microsoft.com/office/drawing/2014/main" id="{E3CE3310-8EEA-38AB-E3EB-5E2E47153188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169" name="文字方塊 1168">
              <a:extLst>
                <a:ext uri="{FF2B5EF4-FFF2-40B4-BE49-F238E27FC236}">
                  <a16:creationId xmlns:a16="http://schemas.microsoft.com/office/drawing/2014/main" id="{945A2132-0D4E-9B78-7EBA-9EEC29D8B79A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175" name="群組 1174">
            <a:extLst>
              <a:ext uri="{FF2B5EF4-FFF2-40B4-BE49-F238E27FC236}">
                <a16:creationId xmlns:a16="http://schemas.microsoft.com/office/drawing/2014/main" id="{72493D56-763F-A293-D8A9-E98009BBFA25}"/>
              </a:ext>
            </a:extLst>
          </p:cNvPr>
          <p:cNvGrpSpPr/>
          <p:nvPr/>
        </p:nvGrpSpPr>
        <p:grpSpPr>
          <a:xfrm>
            <a:off x="5523211" y="5933536"/>
            <a:ext cx="954567" cy="633857"/>
            <a:chOff x="-781235" y="2317539"/>
            <a:chExt cx="954567" cy="633857"/>
          </a:xfrm>
        </p:grpSpPr>
        <p:sp>
          <p:nvSpPr>
            <p:cNvPr id="1176" name="梯形 1175">
              <a:extLst>
                <a:ext uri="{FF2B5EF4-FFF2-40B4-BE49-F238E27FC236}">
                  <a16:creationId xmlns:a16="http://schemas.microsoft.com/office/drawing/2014/main" id="{13BF56A1-DF29-18C6-D59D-AD96B4F8BA58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7" name="文字方塊 1176">
              <a:extLst>
                <a:ext uri="{FF2B5EF4-FFF2-40B4-BE49-F238E27FC236}">
                  <a16:creationId xmlns:a16="http://schemas.microsoft.com/office/drawing/2014/main" id="{E91D3710-4D21-EEA0-6F63-B7D33A4230ED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178" name="文字方塊 1177">
              <a:extLst>
                <a:ext uri="{FF2B5EF4-FFF2-40B4-BE49-F238E27FC236}">
                  <a16:creationId xmlns:a16="http://schemas.microsoft.com/office/drawing/2014/main" id="{8F7BB395-2622-70FC-0A9F-2E0A53414E5B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179" name="文字方塊 1178">
              <a:extLst>
                <a:ext uri="{FF2B5EF4-FFF2-40B4-BE49-F238E27FC236}">
                  <a16:creationId xmlns:a16="http://schemas.microsoft.com/office/drawing/2014/main" id="{4585BF68-9365-75A5-6F7A-54BBD2C55542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190" name="群組 1189">
            <a:extLst>
              <a:ext uri="{FF2B5EF4-FFF2-40B4-BE49-F238E27FC236}">
                <a16:creationId xmlns:a16="http://schemas.microsoft.com/office/drawing/2014/main" id="{C1C05A21-3554-7DB7-3CEA-AAFD24316FA7}"/>
              </a:ext>
            </a:extLst>
          </p:cNvPr>
          <p:cNvGrpSpPr/>
          <p:nvPr/>
        </p:nvGrpSpPr>
        <p:grpSpPr>
          <a:xfrm>
            <a:off x="6896128" y="5937688"/>
            <a:ext cx="954567" cy="633857"/>
            <a:chOff x="-781235" y="2317539"/>
            <a:chExt cx="954567" cy="633857"/>
          </a:xfrm>
        </p:grpSpPr>
        <p:sp>
          <p:nvSpPr>
            <p:cNvPr id="1191" name="梯形 1190">
              <a:extLst>
                <a:ext uri="{FF2B5EF4-FFF2-40B4-BE49-F238E27FC236}">
                  <a16:creationId xmlns:a16="http://schemas.microsoft.com/office/drawing/2014/main" id="{D55F0EBC-BB42-5ABF-C5C4-0B6EC74B2E98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2" name="文字方塊 1191">
              <a:extLst>
                <a:ext uri="{FF2B5EF4-FFF2-40B4-BE49-F238E27FC236}">
                  <a16:creationId xmlns:a16="http://schemas.microsoft.com/office/drawing/2014/main" id="{FDB8380D-96B7-C87D-F372-B433DBEADC5F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193" name="文字方塊 1192">
              <a:extLst>
                <a:ext uri="{FF2B5EF4-FFF2-40B4-BE49-F238E27FC236}">
                  <a16:creationId xmlns:a16="http://schemas.microsoft.com/office/drawing/2014/main" id="{B909213E-2A41-2D30-B375-FD545BEE0E08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194" name="文字方塊 1193">
              <a:extLst>
                <a:ext uri="{FF2B5EF4-FFF2-40B4-BE49-F238E27FC236}">
                  <a16:creationId xmlns:a16="http://schemas.microsoft.com/office/drawing/2014/main" id="{A5B4749C-B897-989E-D7D1-651D6B778D8E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200" name="群組 1199">
            <a:extLst>
              <a:ext uri="{FF2B5EF4-FFF2-40B4-BE49-F238E27FC236}">
                <a16:creationId xmlns:a16="http://schemas.microsoft.com/office/drawing/2014/main" id="{DF9112AF-9E54-DEF8-D22C-7808B13D5CE3}"/>
              </a:ext>
            </a:extLst>
          </p:cNvPr>
          <p:cNvGrpSpPr/>
          <p:nvPr/>
        </p:nvGrpSpPr>
        <p:grpSpPr>
          <a:xfrm>
            <a:off x="8092298" y="5933536"/>
            <a:ext cx="954567" cy="633857"/>
            <a:chOff x="-781235" y="2317539"/>
            <a:chExt cx="954567" cy="633857"/>
          </a:xfrm>
        </p:grpSpPr>
        <p:sp>
          <p:nvSpPr>
            <p:cNvPr id="1201" name="梯形 1200">
              <a:extLst>
                <a:ext uri="{FF2B5EF4-FFF2-40B4-BE49-F238E27FC236}">
                  <a16:creationId xmlns:a16="http://schemas.microsoft.com/office/drawing/2014/main" id="{33E43602-E4C5-D7C1-7E45-0E4058597079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2" name="文字方塊 1201">
              <a:extLst>
                <a:ext uri="{FF2B5EF4-FFF2-40B4-BE49-F238E27FC236}">
                  <a16:creationId xmlns:a16="http://schemas.microsoft.com/office/drawing/2014/main" id="{E67A2028-BFFD-C372-C99B-4A706F15A065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203" name="文字方塊 1202">
              <a:extLst>
                <a:ext uri="{FF2B5EF4-FFF2-40B4-BE49-F238E27FC236}">
                  <a16:creationId xmlns:a16="http://schemas.microsoft.com/office/drawing/2014/main" id="{26DCDD94-BD3A-8123-3A40-926716E1FB96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204" name="文字方塊 1203">
              <a:extLst>
                <a:ext uri="{FF2B5EF4-FFF2-40B4-BE49-F238E27FC236}">
                  <a16:creationId xmlns:a16="http://schemas.microsoft.com/office/drawing/2014/main" id="{3C6B3C27-644C-C106-1084-46317F97F7CE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210" name="群組 1209">
            <a:extLst>
              <a:ext uri="{FF2B5EF4-FFF2-40B4-BE49-F238E27FC236}">
                <a16:creationId xmlns:a16="http://schemas.microsoft.com/office/drawing/2014/main" id="{9A488CB1-DF32-9B82-B82C-157404AAE61B}"/>
              </a:ext>
            </a:extLst>
          </p:cNvPr>
          <p:cNvGrpSpPr/>
          <p:nvPr/>
        </p:nvGrpSpPr>
        <p:grpSpPr>
          <a:xfrm>
            <a:off x="9380792" y="5933536"/>
            <a:ext cx="954567" cy="633857"/>
            <a:chOff x="-781235" y="2317539"/>
            <a:chExt cx="954567" cy="633857"/>
          </a:xfrm>
        </p:grpSpPr>
        <p:sp>
          <p:nvSpPr>
            <p:cNvPr id="1211" name="梯形 1210">
              <a:extLst>
                <a:ext uri="{FF2B5EF4-FFF2-40B4-BE49-F238E27FC236}">
                  <a16:creationId xmlns:a16="http://schemas.microsoft.com/office/drawing/2014/main" id="{8F9D1086-A2F4-707D-789F-8F7A2DA7C138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2" name="文字方塊 1211">
              <a:extLst>
                <a:ext uri="{FF2B5EF4-FFF2-40B4-BE49-F238E27FC236}">
                  <a16:creationId xmlns:a16="http://schemas.microsoft.com/office/drawing/2014/main" id="{C485EAD3-6E4E-A372-D6B1-073760C28CD6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213" name="文字方塊 1212">
              <a:extLst>
                <a:ext uri="{FF2B5EF4-FFF2-40B4-BE49-F238E27FC236}">
                  <a16:creationId xmlns:a16="http://schemas.microsoft.com/office/drawing/2014/main" id="{4F22A895-63EC-8C26-C636-8F16BF27654D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214" name="文字方塊 1213">
              <a:extLst>
                <a:ext uri="{FF2B5EF4-FFF2-40B4-BE49-F238E27FC236}">
                  <a16:creationId xmlns:a16="http://schemas.microsoft.com/office/drawing/2014/main" id="{DB6CCCE5-6B5A-0222-DF1E-882993C36635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1220" name="群組 1219">
            <a:extLst>
              <a:ext uri="{FF2B5EF4-FFF2-40B4-BE49-F238E27FC236}">
                <a16:creationId xmlns:a16="http://schemas.microsoft.com/office/drawing/2014/main" id="{7463557E-A983-CB83-BB24-07DA3526D769}"/>
              </a:ext>
            </a:extLst>
          </p:cNvPr>
          <p:cNvGrpSpPr/>
          <p:nvPr/>
        </p:nvGrpSpPr>
        <p:grpSpPr>
          <a:xfrm>
            <a:off x="10590356" y="5937895"/>
            <a:ext cx="954567" cy="633857"/>
            <a:chOff x="-781235" y="2317539"/>
            <a:chExt cx="954567" cy="633857"/>
          </a:xfrm>
        </p:grpSpPr>
        <p:sp>
          <p:nvSpPr>
            <p:cNvPr id="1221" name="梯形 1220">
              <a:extLst>
                <a:ext uri="{FF2B5EF4-FFF2-40B4-BE49-F238E27FC236}">
                  <a16:creationId xmlns:a16="http://schemas.microsoft.com/office/drawing/2014/main" id="{8AE107A8-85DF-FA81-F0DB-8CA98923015D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2" name="文字方塊 1221">
              <a:extLst>
                <a:ext uri="{FF2B5EF4-FFF2-40B4-BE49-F238E27FC236}">
                  <a16:creationId xmlns:a16="http://schemas.microsoft.com/office/drawing/2014/main" id="{9836C4E6-2712-9B14-C12A-62224DB3487A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1223" name="文字方塊 1222">
              <a:extLst>
                <a:ext uri="{FF2B5EF4-FFF2-40B4-BE49-F238E27FC236}">
                  <a16:creationId xmlns:a16="http://schemas.microsoft.com/office/drawing/2014/main" id="{677CFAB5-5BA5-FEA2-D2A2-073409510A74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224" name="文字方塊 1223">
              <a:extLst>
                <a:ext uri="{FF2B5EF4-FFF2-40B4-BE49-F238E27FC236}">
                  <a16:creationId xmlns:a16="http://schemas.microsoft.com/office/drawing/2014/main" id="{79285768-6BEB-AF99-38DD-5488E1CCD800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431" name="群組 430">
            <a:extLst>
              <a:ext uri="{FF2B5EF4-FFF2-40B4-BE49-F238E27FC236}">
                <a16:creationId xmlns:a16="http://schemas.microsoft.com/office/drawing/2014/main" id="{43D3D3B0-DDAB-465D-308C-60AFAD51C87F}"/>
              </a:ext>
            </a:extLst>
          </p:cNvPr>
          <p:cNvGrpSpPr/>
          <p:nvPr/>
        </p:nvGrpSpPr>
        <p:grpSpPr>
          <a:xfrm>
            <a:off x="135687" y="1026811"/>
            <a:ext cx="954567" cy="633857"/>
            <a:chOff x="-781235" y="2317539"/>
            <a:chExt cx="954567" cy="633857"/>
          </a:xfrm>
        </p:grpSpPr>
        <p:sp>
          <p:nvSpPr>
            <p:cNvPr id="433" name="梯形 432">
              <a:extLst>
                <a:ext uri="{FF2B5EF4-FFF2-40B4-BE49-F238E27FC236}">
                  <a16:creationId xmlns:a16="http://schemas.microsoft.com/office/drawing/2014/main" id="{E6960FF3-AC53-94A2-ECDA-F0D10967F6AC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5" name="文字方塊 434">
              <a:extLst>
                <a:ext uri="{FF2B5EF4-FFF2-40B4-BE49-F238E27FC236}">
                  <a16:creationId xmlns:a16="http://schemas.microsoft.com/office/drawing/2014/main" id="{70438E86-F36D-640D-7760-D56B30F5ED65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437" name="文字方塊 436">
              <a:extLst>
                <a:ext uri="{FF2B5EF4-FFF2-40B4-BE49-F238E27FC236}">
                  <a16:creationId xmlns:a16="http://schemas.microsoft.com/office/drawing/2014/main" id="{20FD19C0-AAE3-538D-6278-AB84C8A539E4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39" name="文字方塊 438">
              <a:extLst>
                <a:ext uri="{FF2B5EF4-FFF2-40B4-BE49-F238E27FC236}">
                  <a16:creationId xmlns:a16="http://schemas.microsoft.com/office/drawing/2014/main" id="{BDE5D434-4B31-1779-89C6-309757ECF084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447" name="群組 446">
            <a:extLst>
              <a:ext uri="{FF2B5EF4-FFF2-40B4-BE49-F238E27FC236}">
                <a16:creationId xmlns:a16="http://schemas.microsoft.com/office/drawing/2014/main" id="{2E9BB161-EDEE-785F-654E-091ACDF0ED1B}"/>
              </a:ext>
            </a:extLst>
          </p:cNvPr>
          <p:cNvGrpSpPr/>
          <p:nvPr/>
        </p:nvGrpSpPr>
        <p:grpSpPr>
          <a:xfrm>
            <a:off x="9378638" y="1015377"/>
            <a:ext cx="954567" cy="633857"/>
            <a:chOff x="-781235" y="2317539"/>
            <a:chExt cx="954567" cy="633857"/>
          </a:xfrm>
        </p:grpSpPr>
        <p:sp>
          <p:nvSpPr>
            <p:cNvPr id="448" name="梯形 447">
              <a:extLst>
                <a:ext uri="{FF2B5EF4-FFF2-40B4-BE49-F238E27FC236}">
                  <a16:creationId xmlns:a16="http://schemas.microsoft.com/office/drawing/2014/main" id="{401F59FE-C59D-F478-94FA-4EB0A70B465F}"/>
                </a:ext>
              </a:extLst>
            </p:cNvPr>
            <p:cNvSpPr/>
            <p:nvPr/>
          </p:nvSpPr>
          <p:spPr>
            <a:xfrm flipV="1">
              <a:off x="-781235" y="2349883"/>
              <a:ext cx="954567" cy="55826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9" name="文字方塊 448">
              <a:extLst>
                <a:ext uri="{FF2B5EF4-FFF2-40B4-BE49-F238E27FC236}">
                  <a16:creationId xmlns:a16="http://schemas.microsoft.com/office/drawing/2014/main" id="{491F259D-0802-0523-E2AA-030326D18F8C}"/>
                </a:ext>
              </a:extLst>
            </p:cNvPr>
            <p:cNvSpPr txBox="1"/>
            <p:nvPr/>
          </p:nvSpPr>
          <p:spPr>
            <a:xfrm>
              <a:off x="-633244" y="23175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0</a:t>
              </a:r>
              <a:endParaRPr lang="zh-TW" altLang="en-US" sz="1400" dirty="0"/>
            </a:p>
          </p:txBody>
        </p:sp>
        <p:sp>
          <p:nvSpPr>
            <p:cNvPr id="450" name="文字方塊 449">
              <a:extLst>
                <a:ext uri="{FF2B5EF4-FFF2-40B4-BE49-F238E27FC236}">
                  <a16:creationId xmlns:a16="http://schemas.microsoft.com/office/drawing/2014/main" id="{708D48A5-826F-7C60-4BC3-3BA975AA1B30}"/>
                </a:ext>
              </a:extLst>
            </p:cNvPr>
            <p:cNvSpPr txBox="1"/>
            <p:nvPr/>
          </p:nvSpPr>
          <p:spPr>
            <a:xfrm>
              <a:off x="-252786" y="23175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51" name="文字方塊 450">
              <a:extLst>
                <a:ext uri="{FF2B5EF4-FFF2-40B4-BE49-F238E27FC236}">
                  <a16:creationId xmlns:a16="http://schemas.microsoft.com/office/drawing/2014/main" id="{0516A014-79F8-A960-D0A2-DB167129424B}"/>
                </a:ext>
              </a:extLst>
            </p:cNvPr>
            <p:cNvSpPr txBox="1"/>
            <p:nvPr/>
          </p:nvSpPr>
          <p:spPr>
            <a:xfrm>
              <a:off x="-633245" y="258206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398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178</Words>
  <Application>Microsoft Office PowerPoint</Application>
  <PresentationFormat>寬螢幕</PresentationFormat>
  <Paragraphs>178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君豪 華</dc:creator>
  <cp:lastModifiedBy>黃鈺婷</cp:lastModifiedBy>
  <cp:revision>12</cp:revision>
  <dcterms:created xsi:type="dcterms:W3CDTF">2021-05-25T09:47:08Z</dcterms:created>
  <dcterms:modified xsi:type="dcterms:W3CDTF">2022-05-24T21:31:26Z</dcterms:modified>
</cp:coreProperties>
</file>