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93"/>
    <a:srgbClr val="F5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A21DF-B26E-97B5-7652-6DBE81853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A9D570-5E5F-DE06-5A98-8C5870B7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15FAD-9F2E-4F88-0842-CA0FEEB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454C8-37CC-DF2C-41A3-EBB98CEB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94788-4EB1-9C11-1950-D7CC700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B495E-52E3-D7F5-C357-A0C5C88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311F97-D299-571C-E6A4-A79C08E51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CE7E8-5D48-E75F-0ED6-BC90C8E1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8D918-288B-9AFD-F4F2-D9C7E660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3294F5-9CAC-39BE-5517-2852462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5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4A1A32-5F63-4CFF-11AB-B321AB199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44E9B2-5128-4715-B64C-54D16253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DAB30-33F5-1529-C397-498E6BBC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29792-A105-AE8C-613E-DFD9CD53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A91153-49A5-39CA-36B5-07DF0A93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09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A32D-067F-9483-3B35-8E1D010D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66EDE-4F13-8617-663E-D6EDB589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24D7C-57BF-1028-49C9-D473CBC2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AA19FD-77D2-3EAE-C65F-FCFE4C1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3E2203-F227-22C7-A6BC-61AFC7ED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5EDC4-9538-E7CC-2CDF-B43C536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8F611B-0CC1-F709-156F-492CA8BC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8646CF-B15D-95C2-56C5-5289C2E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E3ED7-FA25-8F01-CA13-45B66FEC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A9DF65-F224-5A7E-0D03-61749A7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B7F18-6D95-AE39-7A89-C18BD0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5B121-67AC-1B2A-AF03-226396B2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14233-2F87-5CF9-6898-58DED0930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4AAC0-DB78-701D-831C-1D8286A0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932F6-AE0E-11F0-6A31-294166AA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E8099-E6E2-77CC-AEED-CD909B24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1CA51-A6A8-48B1-E4CA-E02B67A4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70F73-173E-7F7F-E274-3BC93F22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21A80-40BE-12FA-1051-5A22EF2BC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193000-0792-13E1-B321-6D0692F94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6114F7-62B4-4901-82BB-91208BE3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BA50F2-C27F-3857-9F9C-F4167E42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756B8A-1AF7-4FFF-0FFB-7E3D6799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F4B1A1-E97F-7528-94F7-2E1AF718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1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7A1F8-2EA4-902C-4E69-BC994A3D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53A39D-4F82-4D8F-137D-01FF653E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D2D20B-591D-DF5B-14B9-9F28B358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2023A7-2ED8-00FD-4AAD-D5EB43F4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3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2DBEB2-6C48-4AAA-E6D9-5F6FEE5A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34A87C-7C99-4CA6-ACB1-9381FBB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EFE3E4-529C-0CB0-95BA-6DDD831E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9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DC1FB-CC12-26C2-8EE3-160B4F5E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1C618-BCE4-DD8C-DAA9-4898B71B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F87538-863A-1623-DD8F-3E5CF317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C735CE-A626-1CB8-D137-90DF3E7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2166E5-3708-D37C-3FF1-4108B1FC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060C4-EF83-E54B-F48E-13DDCDC2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C2C1C-949C-FAC1-A080-7163C2AE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3A2B6F-08E6-271B-A9F8-C1BC1BF02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9A10C-B705-CD14-4782-592DEFB8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264894-DE26-D1C5-CC22-EA7A2F91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C0AD2B-FA88-149F-7056-3E76470B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8348A0-671A-6D9D-0819-8B7630B8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8E69BF-290E-BCB0-1D9A-F0B333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5E312-5CBA-134C-6FB7-D59B6E97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30F166-CC83-E14F-5CE2-641F9CD6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48FB-6E90-4A83-8860-0291B6862C4A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437B2-5D65-85C8-EABE-7803CF5A0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D601A-20C2-08DB-DE38-2B5668F6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1D0C-5A3A-400F-9DC9-17E6DFBFF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F5EE9A03-8F4D-2728-4A1A-409674266458}"/>
              </a:ext>
            </a:extLst>
          </p:cNvPr>
          <p:cNvGrpSpPr/>
          <p:nvPr/>
        </p:nvGrpSpPr>
        <p:grpSpPr>
          <a:xfrm>
            <a:off x="2637690" y="3610836"/>
            <a:ext cx="3064479" cy="1695794"/>
            <a:chOff x="1341270" y="3678380"/>
            <a:chExt cx="3199561" cy="1962152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645EB121-E82A-9281-80E8-9B1970AFD3BA}"/>
                </a:ext>
              </a:extLst>
            </p:cNvPr>
            <p:cNvGrpSpPr/>
            <p:nvPr/>
          </p:nvGrpSpPr>
          <p:grpSpPr>
            <a:xfrm>
              <a:off x="1341270" y="3678380"/>
              <a:ext cx="3199561" cy="1962152"/>
              <a:chOff x="2566560" y="1217469"/>
              <a:chExt cx="1974270" cy="196215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1" name="流程圖: 人工作業 30">
                <a:extLst>
                  <a:ext uri="{FF2B5EF4-FFF2-40B4-BE49-F238E27FC236}">
                    <a16:creationId xmlns:a16="http://schemas.microsoft.com/office/drawing/2014/main" id="{160CCBBC-0C3B-462E-46D5-46A6CC7A95A7}"/>
                  </a:ext>
                </a:extLst>
              </p:cNvPr>
              <p:cNvSpPr/>
              <p:nvPr/>
            </p:nvSpPr>
            <p:spPr>
              <a:xfrm rot="5400000" flipV="1">
                <a:off x="2957947" y="1596737"/>
                <a:ext cx="1962152" cy="1203615"/>
              </a:xfrm>
              <a:prstGeom prst="flowChartManualOperati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8A2D9276-98BD-DE52-4E69-C487F6E6BB07}"/>
                  </a:ext>
                </a:extLst>
              </p:cNvPr>
              <p:cNvSpPr/>
              <p:nvPr/>
            </p:nvSpPr>
            <p:spPr>
              <a:xfrm rot="5400000">
                <a:off x="2752869" y="1596736"/>
                <a:ext cx="830998" cy="120361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E796A2-70B6-6F18-A77E-164667F752D8}"/>
                </a:ext>
              </a:extLst>
            </p:cNvPr>
            <p:cNvSpPr txBox="1"/>
            <p:nvPr/>
          </p:nvSpPr>
          <p:spPr>
            <a:xfrm>
              <a:off x="3118167" y="4243955"/>
              <a:ext cx="14104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/>
                <a:t>Division</a:t>
              </a:r>
            </a:p>
            <a:p>
              <a:pPr algn="ctr"/>
              <a:r>
                <a:rPr lang="en-US" altLang="zh-TW" sz="2400" dirty="0"/>
                <a:t>Hardware</a:t>
              </a:r>
              <a:endParaRPr lang="zh-TW" altLang="en-US" sz="2400" dirty="0"/>
            </a:p>
          </p:txBody>
        </p:sp>
      </p:grp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625320B-DFED-43B6-39CC-154B67C6477C}"/>
              </a:ext>
            </a:extLst>
          </p:cNvPr>
          <p:cNvSpPr/>
          <p:nvPr/>
        </p:nvSpPr>
        <p:spPr>
          <a:xfrm>
            <a:off x="2016889" y="181841"/>
            <a:ext cx="8158222" cy="6494318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B79BFF9-3D3F-0F86-D174-A202ABDC1CDC}"/>
              </a:ext>
            </a:extLst>
          </p:cNvPr>
          <p:cNvSpPr/>
          <p:nvPr/>
        </p:nvSpPr>
        <p:spPr>
          <a:xfrm>
            <a:off x="6098753" y="405245"/>
            <a:ext cx="1569027" cy="94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ALU</a:t>
            </a:r>
          </a:p>
          <a:p>
            <a:pPr algn="ctr"/>
            <a:r>
              <a:rPr lang="en-US" altLang="zh-TW" sz="2400" dirty="0"/>
              <a:t>control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12807AA-13B3-FA4C-0C68-0EA5AD4C2158}"/>
              </a:ext>
            </a:extLst>
          </p:cNvPr>
          <p:cNvSpPr/>
          <p:nvPr/>
        </p:nvSpPr>
        <p:spPr>
          <a:xfrm>
            <a:off x="5534178" y="5768688"/>
            <a:ext cx="1349088" cy="6840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Shifter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C68D53-C8DF-8482-07B4-59BF15F03D0E}"/>
              </a:ext>
            </a:extLst>
          </p:cNvPr>
          <p:cNvSpPr/>
          <p:nvPr/>
        </p:nvSpPr>
        <p:spPr>
          <a:xfrm>
            <a:off x="7169931" y="3518974"/>
            <a:ext cx="675409" cy="2050551"/>
          </a:xfrm>
          <a:prstGeom prst="rect">
            <a:avLst/>
          </a:prstGeom>
          <a:solidFill>
            <a:srgbClr val="ED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Hi</a:t>
            </a:r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en-US" altLang="zh-TW" sz="2400" dirty="0"/>
              <a:t>Lo</a:t>
            </a:r>
            <a:endParaRPr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C13A967-CE75-A350-F845-D852CFDD1331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169931" y="4544250"/>
            <a:ext cx="675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5ACE852-0DBF-E1CA-BFD6-7E3BABE222DF}"/>
              </a:ext>
            </a:extLst>
          </p:cNvPr>
          <p:cNvGrpSpPr/>
          <p:nvPr/>
        </p:nvGrpSpPr>
        <p:grpSpPr>
          <a:xfrm>
            <a:off x="9030720" y="1874960"/>
            <a:ext cx="744684" cy="2035751"/>
            <a:chOff x="10261024" y="878032"/>
            <a:chExt cx="1028701" cy="2696442"/>
          </a:xfrm>
        </p:grpSpPr>
        <p:sp>
          <p:nvSpPr>
            <p:cNvPr id="13" name="流程圖: 人工作業 12">
              <a:extLst>
                <a:ext uri="{FF2B5EF4-FFF2-40B4-BE49-F238E27FC236}">
                  <a16:creationId xmlns:a16="http://schemas.microsoft.com/office/drawing/2014/main" id="{1C48781D-3D0D-2A27-EC7A-EF10A0C02B51}"/>
                </a:ext>
              </a:extLst>
            </p:cNvPr>
            <p:cNvSpPr/>
            <p:nvPr/>
          </p:nvSpPr>
          <p:spPr>
            <a:xfrm rot="5400000" flipV="1">
              <a:off x="9427154" y="1711902"/>
              <a:ext cx="2696442" cy="1028701"/>
            </a:xfrm>
            <a:prstGeom prst="flowChartManualOperati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772C0C2-1A4B-E92D-FF63-A65B51EFDB0E}"/>
                </a:ext>
              </a:extLst>
            </p:cNvPr>
            <p:cNvSpPr txBox="1"/>
            <p:nvPr/>
          </p:nvSpPr>
          <p:spPr>
            <a:xfrm>
              <a:off x="10406308" y="1431307"/>
              <a:ext cx="738132" cy="158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M</a:t>
              </a:r>
            </a:p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u</a:t>
              </a:r>
            </a:p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7415B0E-37F4-56D3-AAFF-3BC8253C59D5}"/>
              </a:ext>
            </a:extLst>
          </p:cNvPr>
          <p:cNvGrpSpPr/>
          <p:nvPr/>
        </p:nvGrpSpPr>
        <p:grpSpPr>
          <a:xfrm>
            <a:off x="3134687" y="1350818"/>
            <a:ext cx="1819336" cy="1818406"/>
            <a:chOff x="2566560" y="1217469"/>
            <a:chExt cx="1974270" cy="1962152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43363FA5-C6E1-3606-8715-E0A9E89DA4BE}"/>
                </a:ext>
              </a:extLst>
            </p:cNvPr>
            <p:cNvGrpSpPr/>
            <p:nvPr/>
          </p:nvGrpSpPr>
          <p:grpSpPr>
            <a:xfrm>
              <a:off x="2566560" y="1217469"/>
              <a:ext cx="1974270" cy="1962152"/>
              <a:chOff x="2566560" y="1217469"/>
              <a:chExt cx="1974270" cy="1962152"/>
            </a:xfrm>
          </p:grpSpPr>
          <p:sp>
            <p:nvSpPr>
              <p:cNvPr id="25" name="流程圖: 人工作業 24">
                <a:extLst>
                  <a:ext uri="{FF2B5EF4-FFF2-40B4-BE49-F238E27FC236}">
                    <a16:creationId xmlns:a16="http://schemas.microsoft.com/office/drawing/2014/main" id="{57E78D5D-1AAB-276E-3478-F04B24B1967F}"/>
                  </a:ext>
                </a:extLst>
              </p:cNvPr>
              <p:cNvSpPr/>
              <p:nvPr/>
            </p:nvSpPr>
            <p:spPr>
              <a:xfrm rot="5400000" flipV="1">
                <a:off x="2957947" y="1596737"/>
                <a:ext cx="1962152" cy="1203615"/>
              </a:xfrm>
              <a:prstGeom prst="flowChartManualOperation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0D447D3B-81B9-B18A-71A8-ECBE2FD9FB8F}"/>
                  </a:ext>
                </a:extLst>
              </p:cNvPr>
              <p:cNvSpPr/>
              <p:nvPr/>
            </p:nvSpPr>
            <p:spPr>
              <a:xfrm rot="5400000">
                <a:off x="2752869" y="1596736"/>
                <a:ext cx="830998" cy="120361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42752FA-CFB9-AD1A-EA6F-8E9BB8624C36}"/>
                </a:ext>
              </a:extLst>
            </p:cNvPr>
            <p:cNvSpPr txBox="1"/>
            <p:nvPr/>
          </p:nvSpPr>
          <p:spPr>
            <a:xfrm>
              <a:off x="3723088" y="1923844"/>
              <a:ext cx="766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ALU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915CD02-D032-29A1-C13D-73796AE404D6}"/>
              </a:ext>
            </a:extLst>
          </p:cNvPr>
          <p:cNvCxnSpPr>
            <a:cxnSpLocks/>
          </p:cNvCxnSpPr>
          <p:nvPr/>
        </p:nvCxnSpPr>
        <p:spPr>
          <a:xfrm>
            <a:off x="0" y="878031"/>
            <a:ext cx="20965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0E7E78D-888E-0D2F-931C-ACF4DC98D86B}"/>
              </a:ext>
            </a:extLst>
          </p:cNvPr>
          <p:cNvCxnSpPr>
            <a:cxnSpLocks/>
          </p:cNvCxnSpPr>
          <p:nvPr/>
        </p:nvCxnSpPr>
        <p:spPr>
          <a:xfrm>
            <a:off x="0" y="1852432"/>
            <a:ext cx="2016889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1E85AD1-CBA4-9FEB-086E-D828E7005738}"/>
              </a:ext>
            </a:extLst>
          </p:cNvPr>
          <p:cNvCxnSpPr>
            <a:cxnSpLocks/>
          </p:cNvCxnSpPr>
          <p:nvPr/>
        </p:nvCxnSpPr>
        <p:spPr>
          <a:xfrm flipV="1">
            <a:off x="0" y="2943985"/>
            <a:ext cx="2016889" cy="12131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EAA3A8D-9514-15E0-0E25-FEE9481D1A99}"/>
              </a:ext>
            </a:extLst>
          </p:cNvPr>
          <p:cNvCxnSpPr>
            <a:cxnSpLocks/>
          </p:cNvCxnSpPr>
          <p:nvPr/>
        </p:nvCxnSpPr>
        <p:spPr>
          <a:xfrm flipV="1">
            <a:off x="0" y="4891379"/>
            <a:ext cx="2016889" cy="19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B95B50A-1757-74B3-8A90-1114DBE6D54F}"/>
              </a:ext>
            </a:extLst>
          </p:cNvPr>
          <p:cNvCxnSpPr>
            <a:cxnSpLocks/>
          </p:cNvCxnSpPr>
          <p:nvPr/>
        </p:nvCxnSpPr>
        <p:spPr>
          <a:xfrm flipV="1">
            <a:off x="10186826" y="2888073"/>
            <a:ext cx="2005174" cy="476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48231FA-8BD0-DA36-601C-C0D08D233D38}"/>
              </a:ext>
            </a:extLst>
          </p:cNvPr>
          <p:cNvCxnSpPr>
            <a:endCxn id="4" idx="1"/>
          </p:cNvCxnSpPr>
          <p:nvPr/>
        </p:nvCxnSpPr>
        <p:spPr>
          <a:xfrm>
            <a:off x="2096522" y="878031"/>
            <a:ext cx="40022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95FED5F-A7C5-1CCB-14AC-F892F437638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7667780" y="878032"/>
            <a:ext cx="1735283" cy="12005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B0FCF77-533C-C3A1-B26A-65EBC0A85BF3}"/>
              </a:ext>
            </a:extLst>
          </p:cNvPr>
          <p:cNvCxnSpPr>
            <a:cxnSpLocks/>
          </p:cNvCxnSpPr>
          <p:nvPr/>
        </p:nvCxnSpPr>
        <p:spPr>
          <a:xfrm>
            <a:off x="2016889" y="1852432"/>
            <a:ext cx="182449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DB35CD76-59C6-F5E4-8698-827403969B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1519" y="2571613"/>
            <a:ext cx="4235764" cy="2836370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71BDE424-43F2-3E1E-54C3-13C9B689F578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9775405" y="2892834"/>
            <a:ext cx="399706" cy="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737BD08-A4F3-CB6A-ACE5-2F7DA9F947C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131205" y="1874960"/>
            <a:ext cx="3482" cy="226001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30DB5DE-65A5-C41B-C997-00BA9437B4E3}"/>
              </a:ext>
            </a:extLst>
          </p:cNvPr>
          <p:cNvCxnSpPr>
            <a:cxnSpLocks/>
          </p:cNvCxnSpPr>
          <p:nvPr/>
        </p:nvCxnSpPr>
        <p:spPr>
          <a:xfrm>
            <a:off x="3134687" y="4153885"/>
            <a:ext cx="706695" cy="361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34289701-B38F-86B9-8307-810059188FE1}"/>
              </a:ext>
            </a:extLst>
          </p:cNvPr>
          <p:cNvCxnSpPr>
            <a:cxnSpLocks/>
          </p:cNvCxnSpPr>
          <p:nvPr/>
        </p:nvCxnSpPr>
        <p:spPr>
          <a:xfrm flipH="1">
            <a:off x="4399444" y="1062606"/>
            <a:ext cx="169655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D353B9B6-05FE-29D9-8385-83E97A40033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399444" y="1073733"/>
            <a:ext cx="1" cy="45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BB44915A-F8F2-989B-5882-2E84137BA2F0}"/>
              </a:ext>
            </a:extLst>
          </p:cNvPr>
          <p:cNvCxnSpPr>
            <a:cxnSpLocks/>
          </p:cNvCxnSpPr>
          <p:nvPr/>
        </p:nvCxnSpPr>
        <p:spPr>
          <a:xfrm flipH="1">
            <a:off x="6377449" y="1350817"/>
            <a:ext cx="127" cy="187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EE21713A-A1A4-F4FE-80E0-9F11C8D0E430}"/>
              </a:ext>
            </a:extLst>
          </p:cNvPr>
          <p:cNvCxnSpPr>
            <a:cxnSpLocks/>
          </p:cNvCxnSpPr>
          <p:nvPr/>
        </p:nvCxnSpPr>
        <p:spPr>
          <a:xfrm flipH="1">
            <a:off x="5247722" y="3224707"/>
            <a:ext cx="1129727" cy="10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1BB5679-5ED1-25B1-D7A8-F90C58CD5191}"/>
              </a:ext>
            </a:extLst>
          </p:cNvPr>
          <p:cNvCxnSpPr>
            <a:cxnSpLocks/>
          </p:cNvCxnSpPr>
          <p:nvPr/>
        </p:nvCxnSpPr>
        <p:spPr>
          <a:xfrm flipH="1">
            <a:off x="5241507" y="3247166"/>
            <a:ext cx="6215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A03AB9E0-660F-F909-02B1-54BDFAFE1983}"/>
              </a:ext>
            </a:extLst>
          </p:cNvPr>
          <p:cNvCxnSpPr>
            <a:cxnSpLocks/>
          </p:cNvCxnSpPr>
          <p:nvPr/>
        </p:nvCxnSpPr>
        <p:spPr>
          <a:xfrm flipV="1">
            <a:off x="4954024" y="2233745"/>
            <a:ext cx="4076694" cy="2433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BA89C5BE-DE03-1643-13CA-B7BD9689E8F3}"/>
              </a:ext>
            </a:extLst>
          </p:cNvPr>
          <p:cNvCxnSpPr>
            <a:cxnSpLocks/>
          </p:cNvCxnSpPr>
          <p:nvPr/>
        </p:nvCxnSpPr>
        <p:spPr>
          <a:xfrm>
            <a:off x="7845341" y="4176410"/>
            <a:ext cx="301337" cy="0"/>
          </a:xfrm>
          <a:prstGeom prst="line">
            <a:avLst/>
          </a:prstGeom>
          <a:ln w="28575">
            <a:solidFill>
              <a:srgbClr val="F5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4642FC98-C4D1-6484-1318-84EFBA8809B0}"/>
              </a:ext>
            </a:extLst>
          </p:cNvPr>
          <p:cNvCxnSpPr>
            <a:cxnSpLocks/>
          </p:cNvCxnSpPr>
          <p:nvPr/>
        </p:nvCxnSpPr>
        <p:spPr>
          <a:xfrm>
            <a:off x="7845341" y="4891379"/>
            <a:ext cx="579244" cy="0"/>
          </a:xfrm>
          <a:prstGeom prst="line">
            <a:avLst/>
          </a:prstGeom>
          <a:ln w="28575">
            <a:solidFill>
              <a:srgbClr val="F5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FE08722F-64D5-1BE8-CBF9-938171383F5B}"/>
              </a:ext>
            </a:extLst>
          </p:cNvPr>
          <p:cNvCxnSpPr>
            <a:cxnSpLocks/>
          </p:cNvCxnSpPr>
          <p:nvPr/>
        </p:nvCxnSpPr>
        <p:spPr>
          <a:xfrm>
            <a:off x="8146678" y="2774728"/>
            <a:ext cx="0" cy="1423908"/>
          </a:xfrm>
          <a:prstGeom prst="line">
            <a:avLst/>
          </a:prstGeom>
          <a:ln w="28575">
            <a:solidFill>
              <a:srgbClr val="F5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E4DD197B-D95D-31F5-6297-3B8CD10701E4}"/>
              </a:ext>
            </a:extLst>
          </p:cNvPr>
          <p:cNvCxnSpPr>
            <a:cxnSpLocks/>
          </p:cNvCxnSpPr>
          <p:nvPr/>
        </p:nvCxnSpPr>
        <p:spPr>
          <a:xfrm flipV="1">
            <a:off x="8424585" y="3169224"/>
            <a:ext cx="0" cy="1741732"/>
          </a:xfrm>
          <a:prstGeom prst="line">
            <a:avLst/>
          </a:prstGeom>
          <a:ln w="28575">
            <a:solidFill>
              <a:srgbClr val="F5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D823610E-3A7C-8499-5276-79448F781DEA}"/>
              </a:ext>
            </a:extLst>
          </p:cNvPr>
          <p:cNvCxnSpPr>
            <a:cxnSpLocks/>
          </p:cNvCxnSpPr>
          <p:nvPr/>
        </p:nvCxnSpPr>
        <p:spPr>
          <a:xfrm flipV="1">
            <a:off x="8134963" y="2771278"/>
            <a:ext cx="895630" cy="3450"/>
          </a:xfrm>
          <a:prstGeom prst="straightConnector1">
            <a:avLst/>
          </a:prstGeom>
          <a:ln w="28575">
            <a:solidFill>
              <a:srgbClr val="F5C1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6103ED0-404A-AD42-8D08-B6A9C1B80854}"/>
              </a:ext>
            </a:extLst>
          </p:cNvPr>
          <p:cNvCxnSpPr>
            <a:cxnSpLocks/>
          </p:cNvCxnSpPr>
          <p:nvPr/>
        </p:nvCxnSpPr>
        <p:spPr>
          <a:xfrm>
            <a:off x="8424585" y="3169224"/>
            <a:ext cx="606008" cy="0"/>
          </a:xfrm>
          <a:prstGeom prst="straightConnector1">
            <a:avLst/>
          </a:prstGeom>
          <a:ln w="28575">
            <a:solidFill>
              <a:srgbClr val="F5C1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CFA66E3C-3127-6D73-D1A1-86727C8B71F3}"/>
              </a:ext>
            </a:extLst>
          </p:cNvPr>
          <p:cNvCxnSpPr>
            <a:cxnSpLocks/>
          </p:cNvCxnSpPr>
          <p:nvPr/>
        </p:nvCxnSpPr>
        <p:spPr>
          <a:xfrm>
            <a:off x="2016889" y="4891379"/>
            <a:ext cx="44729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CDBF52CA-A59F-98EF-150A-4035EFFFC98A}"/>
              </a:ext>
            </a:extLst>
          </p:cNvPr>
          <p:cNvCxnSpPr>
            <a:cxnSpLocks/>
          </p:cNvCxnSpPr>
          <p:nvPr/>
        </p:nvCxnSpPr>
        <p:spPr>
          <a:xfrm>
            <a:off x="2459796" y="628651"/>
            <a:ext cx="233" cy="48007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64B4DC80-EE56-C5D8-A014-65F545E05F3F}"/>
              </a:ext>
            </a:extLst>
          </p:cNvPr>
          <p:cNvCxnSpPr>
            <a:cxnSpLocks/>
          </p:cNvCxnSpPr>
          <p:nvPr/>
        </p:nvCxnSpPr>
        <p:spPr>
          <a:xfrm>
            <a:off x="2457043" y="628651"/>
            <a:ext cx="3638957" cy="69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B55B03DF-1B64-6800-A477-1ED830DFC5B3}"/>
              </a:ext>
            </a:extLst>
          </p:cNvPr>
          <p:cNvCxnSpPr>
            <a:cxnSpLocks/>
          </p:cNvCxnSpPr>
          <p:nvPr/>
        </p:nvCxnSpPr>
        <p:spPr>
          <a:xfrm>
            <a:off x="2457043" y="5429430"/>
            <a:ext cx="470391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0A7F1BF6-D6F3-2CCE-F532-C88D93C6D36E}"/>
              </a:ext>
            </a:extLst>
          </p:cNvPr>
          <p:cNvCxnSpPr>
            <a:cxnSpLocks/>
          </p:cNvCxnSpPr>
          <p:nvPr/>
        </p:nvCxnSpPr>
        <p:spPr>
          <a:xfrm rot="120000" flipV="1">
            <a:off x="5688000" y="4544250"/>
            <a:ext cx="1479460" cy="3810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31BD781E-808C-D433-25CC-7779D9ABF87E}"/>
              </a:ext>
            </a:extLst>
          </p:cNvPr>
          <p:cNvCxnSpPr>
            <a:cxnSpLocks/>
          </p:cNvCxnSpPr>
          <p:nvPr/>
        </p:nvCxnSpPr>
        <p:spPr>
          <a:xfrm>
            <a:off x="2457043" y="4887913"/>
            <a:ext cx="1384339" cy="34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FCEA9994-3C57-D67D-21C7-A9E004361B13}"/>
              </a:ext>
            </a:extLst>
          </p:cNvPr>
          <p:cNvCxnSpPr>
            <a:cxnSpLocks/>
          </p:cNvCxnSpPr>
          <p:nvPr/>
        </p:nvCxnSpPr>
        <p:spPr>
          <a:xfrm flipV="1">
            <a:off x="2016889" y="2940519"/>
            <a:ext cx="1824493" cy="3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459BBB8A-A727-C2A1-5532-D589C572D31D}"/>
              </a:ext>
            </a:extLst>
          </p:cNvPr>
          <p:cNvCxnSpPr>
            <a:cxnSpLocks/>
          </p:cNvCxnSpPr>
          <p:nvPr/>
        </p:nvCxnSpPr>
        <p:spPr>
          <a:xfrm>
            <a:off x="2929135" y="2956425"/>
            <a:ext cx="0" cy="2965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CCA232AD-44B3-4D55-FA71-9A35CA1B4979}"/>
              </a:ext>
            </a:extLst>
          </p:cNvPr>
          <p:cNvCxnSpPr>
            <a:cxnSpLocks/>
          </p:cNvCxnSpPr>
          <p:nvPr/>
        </p:nvCxnSpPr>
        <p:spPr>
          <a:xfrm>
            <a:off x="2935839" y="5908201"/>
            <a:ext cx="2598339" cy="4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33A1125C-4A1B-71A8-B1A5-82E917FC472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3266" y="6104670"/>
            <a:ext cx="1844323" cy="60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DE19F69A-7846-F8AC-D499-7C00EF444CC1}"/>
              </a:ext>
            </a:extLst>
          </p:cNvPr>
          <p:cNvCxnSpPr>
            <a:cxnSpLocks/>
          </p:cNvCxnSpPr>
          <p:nvPr/>
        </p:nvCxnSpPr>
        <p:spPr>
          <a:xfrm flipV="1">
            <a:off x="8727589" y="3582890"/>
            <a:ext cx="0" cy="25246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3FDDEE03-CCE6-B97A-AE85-CA38DEFCE36D}"/>
              </a:ext>
            </a:extLst>
          </p:cNvPr>
          <p:cNvCxnSpPr>
            <a:cxnSpLocks/>
          </p:cNvCxnSpPr>
          <p:nvPr/>
        </p:nvCxnSpPr>
        <p:spPr>
          <a:xfrm>
            <a:off x="8727589" y="3579743"/>
            <a:ext cx="301338" cy="683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流程圖: 接點 226">
            <a:extLst>
              <a:ext uri="{FF2B5EF4-FFF2-40B4-BE49-F238E27FC236}">
                <a16:creationId xmlns:a16="http://schemas.microsoft.com/office/drawing/2014/main" id="{942E1837-B0D6-7746-A717-11E36E83F9F1}"/>
              </a:ext>
            </a:extLst>
          </p:cNvPr>
          <p:cNvSpPr>
            <a:spLocks noChangeAspect="1"/>
          </p:cNvSpPr>
          <p:nvPr/>
        </p:nvSpPr>
        <p:spPr>
          <a:xfrm>
            <a:off x="3077395" y="1808520"/>
            <a:ext cx="107620" cy="108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流程圖: 接點 227">
            <a:extLst>
              <a:ext uri="{FF2B5EF4-FFF2-40B4-BE49-F238E27FC236}">
                <a16:creationId xmlns:a16="http://schemas.microsoft.com/office/drawing/2014/main" id="{D595A471-D3AC-30B3-6197-7640757C95D3}"/>
              </a:ext>
            </a:extLst>
          </p:cNvPr>
          <p:cNvSpPr>
            <a:spLocks noChangeAspect="1"/>
          </p:cNvSpPr>
          <p:nvPr/>
        </p:nvSpPr>
        <p:spPr>
          <a:xfrm>
            <a:off x="2655496" y="1808604"/>
            <a:ext cx="108000" cy="10838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流程圖: 接點 228">
            <a:extLst>
              <a:ext uri="{FF2B5EF4-FFF2-40B4-BE49-F238E27FC236}">
                <a16:creationId xmlns:a16="http://schemas.microsoft.com/office/drawing/2014/main" id="{9C406BB4-BE1D-29B0-9595-D6BE41810B05}"/>
              </a:ext>
            </a:extLst>
          </p:cNvPr>
          <p:cNvSpPr>
            <a:spLocks noChangeAspect="1"/>
          </p:cNvSpPr>
          <p:nvPr/>
        </p:nvSpPr>
        <p:spPr>
          <a:xfrm>
            <a:off x="2873465" y="2888073"/>
            <a:ext cx="10762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1BA0CCF3-FD13-684A-3F37-B92CC3533A91}"/>
              </a:ext>
            </a:extLst>
          </p:cNvPr>
          <p:cNvCxnSpPr>
            <a:cxnSpLocks/>
          </p:cNvCxnSpPr>
          <p:nvPr/>
        </p:nvCxnSpPr>
        <p:spPr>
          <a:xfrm flipH="1">
            <a:off x="3478493" y="2940519"/>
            <a:ext cx="9541" cy="2172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D3BEBEA1-9A90-6EC8-949F-27A20C634ACD}"/>
              </a:ext>
            </a:extLst>
          </p:cNvPr>
          <p:cNvCxnSpPr>
            <a:cxnSpLocks/>
          </p:cNvCxnSpPr>
          <p:nvPr/>
        </p:nvCxnSpPr>
        <p:spPr>
          <a:xfrm>
            <a:off x="3478493" y="5113152"/>
            <a:ext cx="353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流程圖: 接點 236">
            <a:extLst>
              <a:ext uri="{FF2B5EF4-FFF2-40B4-BE49-F238E27FC236}">
                <a16:creationId xmlns:a16="http://schemas.microsoft.com/office/drawing/2014/main" id="{A18DE17A-122D-3462-3EA8-42D08025FF6E}"/>
              </a:ext>
            </a:extLst>
          </p:cNvPr>
          <p:cNvSpPr>
            <a:spLocks noChangeAspect="1"/>
          </p:cNvSpPr>
          <p:nvPr/>
        </p:nvSpPr>
        <p:spPr>
          <a:xfrm>
            <a:off x="3434224" y="2888073"/>
            <a:ext cx="10762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接點 237">
            <a:extLst>
              <a:ext uri="{FF2B5EF4-FFF2-40B4-BE49-F238E27FC236}">
                <a16:creationId xmlns:a16="http://schemas.microsoft.com/office/drawing/2014/main" id="{762D43A6-A6E9-4C42-4827-F10EA354850C}"/>
              </a:ext>
            </a:extLst>
          </p:cNvPr>
          <p:cNvSpPr>
            <a:spLocks noChangeAspect="1"/>
          </p:cNvSpPr>
          <p:nvPr/>
        </p:nvSpPr>
        <p:spPr>
          <a:xfrm>
            <a:off x="2410832" y="4835541"/>
            <a:ext cx="10762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FD50E6D4-C810-DDFD-88AC-2415685AA7F4}"/>
              </a:ext>
            </a:extLst>
          </p:cNvPr>
          <p:cNvSpPr txBox="1"/>
          <p:nvPr/>
        </p:nvSpPr>
        <p:spPr>
          <a:xfrm>
            <a:off x="176197" y="254356"/>
            <a:ext cx="153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Signal</a:t>
            </a:r>
          </a:p>
          <a:p>
            <a:pPr algn="ctr"/>
            <a:r>
              <a:rPr lang="en-US" altLang="zh-TW" dirty="0"/>
              <a:t>(6-bits)</a:t>
            </a:r>
            <a:endParaRPr lang="zh-TW" altLang="en-US" dirty="0"/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34753DC1-4577-7266-CCA7-6D8D0D66155F}"/>
              </a:ext>
            </a:extLst>
          </p:cNvPr>
          <p:cNvSpPr txBox="1"/>
          <p:nvPr/>
        </p:nvSpPr>
        <p:spPr>
          <a:xfrm>
            <a:off x="176840" y="1183446"/>
            <a:ext cx="153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dataA</a:t>
            </a:r>
            <a:endParaRPr lang="en-US" altLang="zh-TW" dirty="0"/>
          </a:p>
          <a:p>
            <a:pPr algn="ctr"/>
            <a:r>
              <a:rPr lang="en-US" altLang="zh-TW" dirty="0"/>
              <a:t>(32-bits)</a:t>
            </a:r>
            <a:endParaRPr lang="zh-TW" altLang="en-US" dirty="0"/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D77A4689-D5B2-83AD-0069-3B1210C1AA22}"/>
              </a:ext>
            </a:extLst>
          </p:cNvPr>
          <p:cNvSpPr txBox="1"/>
          <p:nvPr/>
        </p:nvSpPr>
        <p:spPr>
          <a:xfrm>
            <a:off x="163629" y="2321914"/>
            <a:ext cx="153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dataB</a:t>
            </a:r>
            <a:endParaRPr lang="en-US" altLang="zh-TW" dirty="0"/>
          </a:p>
          <a:p>
            <a:pPr algn="ctr"/>
            <a:r>
              <a:rPr lang="en-US" altLang="zh-TW" dirty="0"/>
              <a:t>(32-bits)</a:t>
            </a:r>
            <a:endParaRPr lang="zh-TW" altLang="en-US" dirty="0"/>
          </a:p>
        </p:txBody>
      </p:sp>
      <p:sp>
        <p:nvSpPr>
          <p:cNvPr id="243" name="文字方塊 242">
            <a:extLst>
              <a:ext uri="{FF2B5EF4-FFF2-40B4-BE49-F238E27FC236}">
                <a16:creationId xmlns:a16="http://schemas.microsoft.com/office/drawing/2014/main" id="{7503DDF2-A57B-AE50-F1F6-D99A93076EA1}"/>
              </a:ext>
            </a:extLst>
          </p:cNvPr>
          <p:cNvSpPr txBox="1"/>
          <p:nvPr/>
        </p:nvSpPr>
        <p:spPr>
          <a:xfrm>
            <a:off x="180333" y="4544249"/>
            <a:ext cx="15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39D3DEF4-3393-ECA8-4979-7911BE61031B}"/>
              </a:ext>
            </a:extLst>
          </p:cNvPr>
          <p:cNvSpPr txBox="1"/>
          <p:nvPr/>
        </p:nvSpPr>
        <p:spPr>
          <a:xfrm>
            <a:off x="10697684" y="223568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dataout</a:t>
            </a:r>
            <a:endParaRPr lang="en-US" altLang="zh-TW" dirty="0"/>
          </a:p>
          <a:p>
            <a:pPr algn="ctr"/>
            <a:r>
              <a:rPr lang="en-US" altLang="zh-TW" dirty="0"/>
              <a:t>(32-bits)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71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上玲 吳</dc:creator>
  <cp:lastModifiedBy>上玲 吳</cp:lastModifiedBy>
  <cp:revision>4</cp:revision>
  <dcterms:created xsi:type="dcterms:W3CDTF">2022-05-24T16:14:13Z</dcterms:created>
  <dcterms:modified xsi:type="dcterms:W3CDTF">2022-05-24T17:48:04Z</dcterms:modified>
</cp:coreProperties>
</file>